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7"/>
  </p:notesMasterIdLst>
  <p:sldIdLst>
    <p:sldId id="369" r:id="rId3"/>
    <p:sldId id="366" r:id="rId4"/>
    <p:sldId id="306" r:id="rId5"/>
    <p:sldId id="368" r:id="rId6"/>
    <p:sldId id="360" r:id="rId7"/>
    <p:sldId id="329" r:id="rId8"/>
    <p:sldId id="332" r:id="rId9"/>
    <p:sldId id="367" r:id="rId10"/>
    <p:sldId id="333" r:id="rId11"/>
    <p:sldId id="325" r:id="rId12"/>
    <p:sldId id="326" r:id="rId13"/>
    <p:sldId id="307" r:id="rId14"/>
    <p:sldId id="308" r:id="rId15"/>
    <p:sldId id="305" r:id="rId16"/>
    <p:sldId id="353" r:id="rId17"/>
    <p:sldId id="259" r:id="rId18"/>
    <p:sldId id="313" r:id="rId19"/>
    <p:sldId id="354" r:id="rId20"/>
    <p:sldId id="355" r:id="rId21"/>
    <p:sldId id="356" r:id="rId22"/>
    <p:sldId id="324" r:id="rId23"/>
    <p:sldId id="327" r:id="rId24"/>
    <p:sldId id="309" r:id="rId25"/>
    <p:sldId id="310" r:id="rId26"/>
    <p:sldId id="311" r:id="rId27"/>
    <p:sldId id="312" r:id="rId28"/>
    <p:sldId id="271" r:id="rId29"/>
    <p:sldId id="334" r:id="rId30"/>
    <p:sldId id="335" r:id="rId31"/>
    <p:sldId id="336" r:id="rId32"/>
    <p:sldId id="337" r:id="rId33"/>
    <p:sldId id="343" r:id="rId34"/>
    <p:sldId id="346" r:id="rId35"/>
    <p:sldId id="345" r:id="rId36"/>
    <p:sldId id="315" r:id="rId37"/>
    <p:sldId id="316" r:id="rId38"/>
    <p:sldId id="318" r:id="rId39"/>
    <p:sldId id="319" r:id="rId40"/>
    <p:sldId id="321" r:id="rId41"/>
    <p:sldId id="357" r:id="rId42"/>
    <p:sldId id="358" r:id="rId43"/>
    <p:sldId id="359" r:id="rId44"/>
    <p:sldId id="320" r:id="rId45"/>
    <p:sldId id="317" r:id="rId46"/>
  </p:sldIdLst>
  <p:sldSz cx="9144000" cy="5143500" type="screen16x9"/>
  <p:notesSz cx="6858000" cy="9144000"/>
  <p:embeddedFontLst>
    <p:embeddedFont>
      <p:font typeface="Bahnschrift SemiBold" panose="020F0502020204030204" pitchFamily="34" charset="0"/>
      <p:regular r:id="rId48"/>
      <p:bold r:id="rId49"/>
    </p:embeddedFont>
    <p:embeddedFont>
      <p:font typeface="Calibri" panose="020F0502020204030204" pitchFamily="34" charset="0"/>
      <p:regular r:id="rId50"/>
      <p:bold r:id="rId51"/>
      <p:italic r:id="rId52"/>
      <p:boldItalic r:id="rId53"/>
    </p:embeddedFont>
    <p:embeddedFont>
      <p:font typeface="Calibri Light" panose="020F0302020204030204" pitchFamily="34" charset="0"/>
      <p:regular r:id="rId54"/>
      <p:italic r:id="rId55"/>
    </p:embeddedFont>
    <p:embeddedFont>
      <p:font typeface="Cascadia Mono" panose="020B0609020000020004" pitchFamily="49" charset="0"/>
      <p:regular r:id="rId56"/>
      <p:bold r:id="rId57"/>
    </p:embeddedFont>
    <p:embeddedFont>
      <p:font typeface="Fira Sans Extra Condensed Medium" panose="020B0603050000020004" pitchFamily="34" charset="0"/>
      <p:regular r:id="rId58"/>
      <p:bold r:id="rId59"/>
      <p:italic r:id="rId60"/>
      <p:boldItalic r:id="rId61"/>
    </p:embeddedFont>
    <p:embeddedFont>
      <p:font typeface="Londrina Shadow" pitchFamily="2" charset="77"/>
      <p:regular r:id="rId62"/>
    </p:embeddedFont>
    <p:embeddedFont>
      <p:font typeface="Londrina Solid" pitchFamily="2" charset="77"/>
      <p:regular r:id="rId63"/>
    </p:embeddedFont>
    <p:embeddedFont>
      <p:font typeface="Muli" panose="02000303000000000000" pitchFamily="2" charset="77"/>
      <p:regular r:id="rId64"/>
      <p:bold r:id="rId65"/>
      <p:italic r:id="rId66"/>
      <p:boldItalic r:id="rId67"/>
    </p:embeddedFont>
    <p:embeddedFont>
      <p:font typeface="Nixie One" panose="02000503080000020004" pitchFamily="2" charset="0"/>
      <p:regular r:id="rId68"/>
    </p:embeddedFont>
    <p:embeddedFont>
      <p:font typeface="Nunito Light" panose="020F0302020204030204" pitchFamily="34" charset="0"/>
      <p:regular r:id="rId69"/>
      <p:italic r:id="rId70"/>
    </p:embeddedFont>
    <p:embeddedFont>
      <p:font typeface="Proxima Nova" panose="02000506030000020004" pitchFamily="2" charset="0"/>
      <p:regular r:id="rId71"/>
      <p:bold r:id="rId72"/>
      <p:italic r:id="rId73"/>
      <p:boldItalic r:id="rId74"/>
    </p:embeddedFont>
    <p:embeddedFont>
      <p:font typeface="Proxima Nova Semibold" panose="02000506030000020004"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FF3399"/>
    <a:srgbClr val="000000"/>
    <a:srgbClr val="FF6600"/>
    <a:srgbClr val="FACAF1"/>
    <a:srgbClr val="FDCAAB"/>
    <a:srgbClr val="B2C4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7F9200-AAE0-426B-B527-3517CA694078}">
  <a:tblStyle styleId="{297F9200-AAE0-426B-B527-3517CA6940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171" d="100"/>
          <a:sy n="171" d="100"/>
        </p:scale>
        <p:origin x="496"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4.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rugen Patel" userId="f021a6139b3c29b3" providerId="LiveId" clId="{38113C94-C0A5-4006-89AD-ECEF98AF83BD}"/>
    <pc:docChg chg="undo redo custSel addSld modSld sldOrd">
      <pc:chgData name="Bhrugen Patel" userId="f021a6139b3c29b3" providerId="LiveId" clId="{38113C94-C0A5-4006-89AD-ECEF98AF83BD}" dt="2021-11-05T20:45:37.306" v="2333"/>
      <pc:docMkLst>
        <pc:docMk/>
      </pc:docMkLst>
      <pc:sldChg chg="modSp add mod">
        <pc:chgData name="Bhrugen Patel" userId="f021a6139b3c29b3" providerId="LiveId" clId="{38113C94-C0A5-4006-89AD-ECEF98AF83BD}" dt="2021-11-05T20:33:55.095" v="2185" actId="14100"/>
        <pc:sldMkLst>
          <pc:docMk/>
          <pc:sldMk cId="4287689449" sldId="257"/>
        </pc:sldMkLst>
        <pc:spChg chg="mod">
          <ac:chgData name="Bhrugen Patel" userId="f021a6139b3c29b3" providerId="LiveId" clId="{38113C94-C0A5-4006-89AD-ECEF98AF83BD}" dt="2021-11-05T20:33:55.095" v="2185" actId="14100"/>
          <ac:spMkLst>
            <pc:docMk/>
            <pc:sldMk cId="4287689449" sldId="257"/>
            <ac:spMk id="4" creationId="{6B42E275-A560-446A-98C3-634144145EA6}"/>
          </ac:spMkLst>
        </pc:spChg>
        <pc:spChg chg="mod">
          <ac:chgData name="Bhrugen Patel" userId="f021a6139b3c29b3" providerId="LiveId" clId="{38113C94-C0A5-4006-89AD-ECEF98AF83BD}" dt="2021-11-05T20:33:55.095" v="2185" actId="14100"/>
          <ac:spMkLst>
            <pc:docMk/>
            <pc:sldMk cId="4287689449" sldId="257"/>
            <ac:spMk id="8" creationId="{934E88F1-1F28-4375-B051-33FBF0E38892}"/>
          </ac:spMkLst>
        </pc:spChg>
        <pc:spChg chg="mod">
          <ac:chgData name="Bhrugen Patel" userId="f021a6139b3c29b3" providerId="LiveId" clId="{38113C94-C0A5-4006-89AD-ECEF98AF83BD}" dt="2021-11-05T20:33:55.095" v="2185" actId="14100"/>
          <ac:spMkLst>
            <pc:docMk/>
            <pc:sldMk cId="4287689449" sldId="257"/>
            <ac:spMk id="9" creationId="{35F33C9B-9347-48DF-8C2B-4E07CEF4FE66}"/>
          </ac:spMkLst>
        </pc:spChg>
        <pc:spChg chg="mod">
          <ac:chgData name="Bhrugen Patel" userId="f021a6139b3c29b3" providerId="LiveId" clId="{38113C94-C0A5-4006-89AD-ECEF98AF83BD}" dt="2021-11-05T20:33:55.095" v="2185" actId="14100"/>
          <ac:spMkLst>
            <pc:docMk/>
            <pc:sldMk cId="4287689449" sldId="257"/>
            <ac:spMk id="11" creationId="{33DAEB24-E2E8-4141-AEE6-C3E332212469}"/>
          </ac:spMkLst>
        </pc:spChg>
        <pc:spChg chg="mod">
          <ac:chgData name="Bhrugen Patel" userId="f021a6139b3c29b3" providerId="LiveId" clId="{38113C94-C0A5-4006-89AD-ECEF98AF83BD}" dt="2021-11-05T20:33:55.095" v="2185" actId="14100"/>
          <ac:spMkLst>
            <pc:docMk/>
            <pc:sldMk cId="4287689449" sldId="257"/>
            <ac:spMk id="13" creationId="{8A600149-7554-4AD0-A73E-D207AFD8D80D}"/>
          </ac:spMkLst>
        </pc:spChg>
        <pc:picChg chg="mod">
          <ac:chgData name="Bhrugen Patel" userId="f021a6139b3c29b3" providerId="LiveId" clId="{38113C94-C0A5-4006-89AD-ECEF98AF83BD}" dt="2021-11-05T20:33:55.095" v="2185" actId="14100"/>
          <ac:picMkLst>
            <pc:docMk/>
            <pc:sldMk cId="4287689449" sldId="257"/>
            <ac:picMk id="3" creationId="{371B13BA-BAD6-42CF-B2CA-27474A43C1BD}"/>
          </ac:picMkLst>
        </pc:picChg>
        <pc:picChg chg="mod">
          <ac:chgData name="Bhrugen Patel" userId="f021a6139b3c29b3" providerId="LiveId" clId="{38113C94-C0A5-4006-89AD-ECEF98AF83BD}" dt="2021-11-05T20:33:55.095" v="2185" actId="14100"/>
          <ac:picMkLst>
            <pc:docMk/>
            <pc:sldMk cId="4287689449" sldId="257"/>
            <ac:picMk id="6" creationId="{033A4066-AB8C-4668-8015-F52B8884360A}"/>
          </ac:picMkLst>
        </pc:picChg>
        <pc:picChg chg="mod">
          <ac:chgData name="Bhrugen Patel" userId="f021a6139b3c29b3" providerId="LiveId" clId="{38113C94-C0A5-4006-89AD-ECEF98AF83BD}" dt="2021-11-05T20:33:55.095" v="2185" actId="14100"/>
          <ac:picMkLst>
            <pc:docMk/>
            <pc:sldMk cId="4287689449" sldId="257"/>
            <ac:picMk id="10" creationId="{C2FEFC29-8EF5-4048-A27C-7F6D0AD7E3D3}"/>
          </ac:picMkLst>
        </pc:picChg>
        <pc:picChg chg="mod">
          <ac:chgData name="Bhrugen Patel" userId="f021a6139b3c29b3" providerId="LiveId" clId="{38113C94-C0A5-4006-89AD-ECEF98AF83BD}" dt="2021-11-05T20:33:55.095" v="2185" actId="14100"/>
          <ac:picMkLst>
            <pc:docMk/>
            <pc:sldMk cId="4287689449" sldId="257"/>
            <ac:picMk id="14" creationId="{6497B246-C659-4753-9B4D-D3A97344022E}"/>
          </ac:picMkLst>
        </pc:picChg>
        <pc:picChg chg="mod">
          <ac:chgData name="Bhrugen Patel" userId="f021a6139b3c29b3" providerId="LiveId" clId="{38113C94-C0A5-4006-89AD-ECEF98AF83BD}" dt="2021-11-05T20:33:55.095" v="2185" actId="14100"/>
          <ac:picMkLst>
            <pc:docMk/>
            <pc:sldMk cId="4287689449" sldId="257"/>
            <ac:picMk id="17" creationId="{5A5ED9FD-FEF3-48DC-9D4F-0AF7E423073B}"/>
          </ac:picMkLst>
        </pc:picChg>
        <pc:picChg chg="mod">
          <ac:chgData name="Bhrugen Patel" userId="f021a6139b3c29b3" providerId="LiveId" clId="{38113C94-C0A5-4006-89AD-ECEF98AF83BD}" dt="2021-11-05T20:33:55.095" v="2185" actId="14100"/>
          <ac:picMkLst>
            <pc:docMk/>
            <pc:sldMk cId="4287689449" sldId="257"/>
            <ac:picMk id="19" creationId="{C8EF17DE-D138-4B3A-A7A6-A02A61C979F8}"/>
          </ac:picMkLst>
        </pc:picChg>
        <pc:picChg chg="mod">
          <ac:chgData name="Bhrugen Patel" userId="f021a6139b3c29b3" providerId="LiveId" clId="{38113C94-C0A5-4006-89AD-ECEF98AF83BD}" dt="2021-11-05T20:33:55.095" v="2185" actId="14100"/>
          <ac:picMkLst>
            <pc:docMk/>
            <pc:sldMk cId="4287689449" sldId="257"/>
            <ac:picMk id="23" creationId="{B1F32BE5-9966-4F40-8774-7AC3750634EF}"/>
          </ac:picMkLst>
        </pc:picChg>
        <pc:picChg chg="mod">
          <ac:chgData name="Bhrugen Patel" userId="f021a6139b3c29b3" providerId="LiveId" clId="{38113C94-C0A5-4006-89AD-ECEF98AF83BD}" dt="2021-11-05T20:33:55.095" v="2185" actId="14100"/>
          <ac:picMkLst>
            <pc:docMk/>
            <pc:sldMk cId="4287689449" sldId="257"/>
            <ac:picMk id="25" creationId="{27A4018A-DB78-42ED-913F-E91FC297DFB9}"/>
          </ac:picMkLst>
        </pc:picChg>
        <pc:picChg chg="mod">
          <ac:chgData name="Bhrugen Patel" userId="f021a6139b3c29b3" providerId="LiveId" clId="{38113C94-C0A5-4006-89AD-ECEF98AF83BD}" dt="2021-11-05T20:33:55.095" v="2185" actId="14100"/>
          <ac:picMkLst>
            <pc:docMk/>
            <pc:sldMk cId="4287689449" sldId="257"/>
            <ac:picMk id="27" creationId="{3A18960E-8752-44BE-9E1B-7894878F0628}"/>
          </ac:picMkLst>
        </pc:picChg>
        <pc:picChg chg="mod">
          <ac:chgData name="Bhrugen Patel" userId="f021a6139b3c29b3" providerId="LiveId" clId="{38113C94-C0A5-4006-89AD-ECEF98AF83BD}" dt="2021-11-05T20:33:55.095" v="2185" actId="14100"/>
          <ac:picMkLst>
            <pc:docMk/>
            <pc:sldMk cId="4287689449" sldId="257"/>
            <ac:picMk id="29" creationId="{FAEE1962-3EDF-4B4B-96AA-E4D41AB3FAF8}"/>
          </ac:picMkLst>
        </pc:picChg>
      </pc:sldChg>
      <pc:sldChg chg="modSp mod ord">
        <pc:chgData name="Bhrugen Patel" userId="f021a6139b3c29b3" providerId="LiveId" clId="{38113C94-C0A5-4006-89AD-ECEF98AF83BD}" dt="2021-09-23T18:46:05.500" v="210" actId="313"/>
        <pc:sldMkLst>
          <pc:docMk/>
          <pc:sldMk cId="0" sldId="259"/>
        </pc:sldMkLst>
        <pc:spChg chg="mod">
          <ac:chgData name="Bhrugen Patel" userId="f021a6139b3c29b3" providerId="LiveId" clId="{38113C94-C0A5-4006-89AD-ECEF98AF83BD}" dt="2021-09-23T18:17:08.136" v="16" actId="20577"/>
          <ac:spMkLst>
            <pc:docMk/>
            <pc:sldMk cId="0" sldId="259"/>
            <ac:spMk id="616" creationId="{00000000-0000-0000-0000-000000000000}"/>
          </ac:spMkLst>
        </pc:spChg>
        <pc:spChg chg="mod">
          <ac:chgData name="Bhrugen Patel" userId="f021a6139b3c29b3" providerId="LiveId" clId="{38113C94-C0A5-4006-89AD-ECEF98AF83BD}" dt="2021-09-23T18:46:05.500" v="210" actId="313"/>
          <ac:spMkLst>
            <pc:docMk/>
            <pc:sldMk cId="0" sldId="259"/>
            <ac:spMk id="617" creationId="{00000000-0000-0000-0000-000000000000}"/>
          </ac:spMkLst>
        </pc:spChg>
      </pc:sldChg>
      <pc:sldChg chg="addSp delSp modSp mod ord delAnim modAnim">
        <pc:chgData name="Bhrugen Patel" userId="f021a6139b3c29b3" providerId="LiveId" clId="{38113C94-C0A5-4006-89AD-ECEF98AF83BD}" dt="2021-11-05T20:31:49.191" v="2181"/>
        <pc:sldMkLst>
          <pc:docMk/>
          <pc:sldMk cId="1177465537" sldId="306"/>
        </pc:sldMkLst>
        <pc:spChg chg="add del mod">
          <ac:chgData name="Bhrugen Patel" userId="f021a6139b3c29b3" providerId="LiveId" clId="{38113C94-C0A5-4006-89AD-ECEF98AF83BD}" dt="2021-09-28T23:24:47.641" v="964" actId="478"/>
          <ac:spMkLst>
            <pc:docMk/>
            <pc:sldMk cId="1177465537" sldId="306"/>
            <ac:spMk id="3" creationId="{A7E25B70-4FA4-423B-B987-4627B4D0A3E6}"/>
          </ac:spMkLst>
        </pc:spChg>
        <pc:spChg chg="mod ord">
          <ac:chgData name="Bhrugen Patel" userId="f021a6139b3c29b3" providerId="LiveId" clId="{38113C94-C0A5-4006-89AD-ECEF98AF83BD}" dt="2021-11-05T20:30:06.578" v="2057" actId="167"/>
          <ac:spMkLst>
            <pc:docMk/>
            <pc:sldMk cId="1177465537" sldId="306"/>
            <ac:spMk id="55" creationId="{8F198D00-F49E-4A85-BEE3-80D2F7E4085D}"/>
          </ac:spMkLst>
        </pc:spChg>
        <pc:spChg chg="mod">
          <ac:chgData name="Bhrugen Patel" userId="f021a6139b3c29b3" providerId="LiveId" clId="{38113C94-C0A5-4006-89AD-ECEF98AF83BD}" dt="2021-11-05T20:29:52.797" v="2052"/>
          <ac:spMkLst>
            <pc:docMk/>
            <pc:sldMk cId="1177465537" sldId="306"/>
            <ac:spMk id="56" creationId="{287BE2EE-EC20-439C-95AD-512DF96A48B4}"/>
          </ac:spMkLst>
        </pc:spChg>
        <pc:spChg chg="mod">
          <ac:chgData name="Bhrugen Patel" userId="f021a6139b3c29b3" providerId="LiveId" clId="{38113C94-C0A5-4006-89AD-ECEF98AF83BD}" dt="2021-11-05T20:29:52.797" v="2052"/>
          <ac:spMkLst>
            <pc:docMk/>
            <pc:sldMk cId="1177465537" sldId="306"/>
            <ac:spMk id="57" creationId="{6ABED8BB-E49B-4D7B-86F2-4A04C1FF0422}"/>
          </ac:spMkLst>
        </pc:spChg>
        <pc:spChg chg="mod">
          <ac:chgData name="Bhrugen Patel" userId="f021a6139b3c29b3" providerId="LiveId" clId="{38113C94-C0A5-4006-89AD-ECEF98AF83BD}" dt="2021-11-05T20:30:09.949" v="2059" actId="1076"/>
          <ac:spMkLst>
            <pc:docMk/>
            <pc:sldMk cId="1177465537" sldId="306"/>
            <ac:spMk id="58" creationId="{01A57D03-3479-48A2-B286-93D646244E3B}"/>
          </ac:spMkLst>
        </pc:spChg>
        <pc:spChg chg="mod">
          <ac:chgData name="Bhrugen Patel" userId="f021a6139b3c29b3" providerId="LiveId" clId="{38113C94-C0A5-4006-89AD-ECEF98AF83BD}" dt="2021-11-05T20:29:52.797" v="2052"/>
          <ac:spMkLst>
            <pc:docMk/>
            <pc:sldMk cId="1177465537" sldId="306"/>
            <ac:spMk id="59" creationId="{0772576B-FE12-4F15-854F-E11536935CC8}"/>
          </ac:spMkLst>
        </pc:spChg>
        <pc:spChg chg="mod">
          <ac:chgData name="Bhrugen Patel" userId="f021a6139b3c29b3" providerId="LiveId" clId="{38113C94-C0A5-4006-89AD-ECEF98AF83BD}" dt="2021-11-05T20:29:52.797" v="2052"/>
          <ac:spMkLst>
            <pc:docMk/>
            <pc:sldMk cId="1177465537" sldId="306"/>
            <ac:spMk id="60" creationId="{39793A68-38FA-4A43-A999-87E83E51E093}"/>
          </ac:spMkLst>
        </pc:spChg>
        <pc:spChg chg="mod">
          <ac:chgData name="Bhrugen Patel" userId="f021a6139b3c29b3" providerId="LiveId" clId="{38113C94-C0A5-4006-89AD-ECEF98AF83BD}" dt="2021-11-05T20:29:52.797" v="2052"/>
          <ac:spMkLst>
            <pc:docMk/>
            <pc:sldMk cId="1177465537" sldId="306"/>
            <ac:spMk id="61" creationId="{E2782AC8-8667-47DA-AF18-7F884F4A7EBD}"/>
          </ac:spMkLst>
        </pc:spChg>
        <pc:spChg chg="mod">
          <ac:chgData name="Bhrugen Patel" userId="f021a6139b3c29b3" providerId="LiveId" clId="{38113C94-C0A5-4006-89AD-ECEF98AF83BD}" dt="2021-11-05T20:29:52.797" v="2052"/>
          <ac:spMkLst>
            <pc:docMk/>
            <pc:sldMk cId="1177465537" sldId="306"/>
            <ac:spMk id="62" creationId="{4E6ED10A-57CC-4C62-AECA-E5D65F47A925}"/>
          </ac:spMkLst>
        </pc:spChg>
        <pc:spChg chg="mod">
          <ac:chgData name="Bhrugen Patel" userId="f021a6139b3c29b3" providerId="LiveId" clId="{38113C94-C0A5-4006-89AD-ECEF98AF83BD}" dt="2021-11-05T20:29:52.797" v="2052"/>
          <ac:spMkLst>
            <pc:docMk/>
            <pc:sldMk cId="1177465537" sldId="306"/>
            <ac:spMk id="63" creationId="{627C443E-41A2-40DA-9E0E-AE536DF33913}"/>
          </ac:spMkLst>
        </pc:spChg>
        <pc:spChg chg="mod">
          <ac:chgData name="Bhrugen Patel" userId="f021a6139b3c29b3" providerId="LiveId" clId="{38113C94-C0A5-4006-89AD-ECEF98AF83BD}" dt="2021-11-05T20:29:52.797" v="2052"/>
          <ac:spMkLst>
            <pc:docMk/>
            <pc:sldMk cId="1177465537" sldId="306"/>
            <ac:spMk id="64" creationId="{ADCFECE1-682A-4E6D-B919-A904A0AEDA1F}"/>
          </ac:spMkLst>
        </pc:spChg>
        <pc:spChg chg="mod">
          <ac:chgData name="Bhrugen Patel" userId="f021a6139b3c29b3" providerId="LiveId" clId="{38113C94-C0A5-4006-89AD-ECEF98AF83BD}" dt="2021-11-05T20:29:52.797" v="2052"/>
          <ac:spMkLst>
            <pc:docMk/>
            <pc:sldMk cId="1177465537" sldId="306"/>
            <ac:spMk id="65" creationId="{D007AEF0-7006-4827-8839-D7E275073C67}"/>
          </ac:spMkLst>
        </pc:spChg>
        <pc:spChg chg="mod">
          <ac:chgData name="Bhrugen Patel" userId="f021a6139b3c29b3" providerId="LiveId" clId="{38113C94-C0A5-4006-89AD-ECEF98AF83BD}" dt="2021-11-05T20:29:52.797" v="2052"/>
          <ac:spMkLst>
            <pc:docMk/>
            <pc:sldMk cId="1177465537" sldId="306"/>
            <ac:spMk id="66" creationId="{07114AE3-7A33-4C18-AE53-600AD217C69B}"/>
          </ac:spMkLst>
        </pc:spChg>
        <pc:spChg chg="mod">
          <ac:chgData name="Bhrugen Patel" userId="f021a6139b3c29b3" providerId="LiveId" clId="{38113C94-C0A5-4006-89AD-ECEF98AF83BD}" dt="2021-11-05T20:29:52.797" v="2052"/>
          <ac:spMkLst>
            <pc:docMk/>
            <pc:sldMk cId="1177465537" sldId="306"/>
            <ac:spMk id="67" creationId="{37F9B878-CE9A-4131-A2A5-9EB53114DE0E}"/>
          </ac:spMkLst>
        </pc:spChg>
        <pc:spChg chg="mod">
          <ac:chgData name="Bhrugen Patel" userId="f021a6139b3c29b3" providerId="LiveId" clId="{38113C94-C0A5-4006-89AD-ECEF98AF83BD}" dt="2021-11-05T20:29:52.797" v="2052"/>
          <ac:spMkLst>
            <pc:docMk/>
            <pc:sldMk cId="1177465537" sldId="306"/>
            <ac:spMk id="68" creationId="{F1AE4DF0-899E-483F-BE2B-CCE0B86173C5}"/>
          </ac:spMkLst>
        </pc:spChg>
        <pc:spChg chg="del">
          <ac:chgData name="Bhrugen Patel" userId="f021a6139b3c29b3" providerId="LiveId" clId="{38113C94-C0A5-4006-89AD-ECEF98AF83BD}" dt="2021-09-28T23:25:01.974" v="986" actId="478"/>
          <ac:spMkLst>
            <pc:docMk/>
            <pc:sldMk cId="1177465537" sldId="306"/>
            <ac:spMk id="138" creationId="{72327A81-C435-4313-A504-50F03CCBEE6E}"/>
          </ac:spMkLst>
        </pc:spChg>
        <pc:spChg chg="mod">
          <ac:chgData name="Bhrugen Patel" userId="f021a6139b3c29b3" providerId="LiveId" clId="{38113C94-C0A5-4006-89AD-ECEF98AF83BD}" dt="2021-11-05T20:30:49.491" v="2128" actId="404"/>
          <ac:spMkLst>
            <pc:docMk/>
            <pc:sldMk cId="1177465537" sldId="306"/>
            <ac:spMk id="154" creationId="{39F39C8C-8B72-4E74-8758-33B3F8EF4DA9}"/>
          </ac:spMkLst>
        </pc:spChg>
        <pc:spChg chg="del">
          <ac:chgData name="Bhrugen Patel" userId="f021a6139b3c29b3" providerId="LiveId" clId="{38113C94-C0A5-4006-89AD-ECEF98AF83BD}" dt="2021-09-28T23:25:30.613" v="1018" actId="478"/>
          <ac:spMkLst>
            <pc:docMk/>
            <pc:sldMk cId="1177465537" sldId="306"/>
            <ac:spMk id="155" creationId="{78A996BD-19A6-427E-AA8B-6586049AAA8C}"/>
          </ac:spMkLst>
        </pc:spChg>
        <pc:spChg chg="del">
          <ac:chgData name="Bhrugen Patel" userId="f021a6139b3c29b3" providerId="LiveId" clId="{38113C94-C0A5-4006-89AD-ECEF98AF83BD}" dt="2021-09-28T23:25:29.517" v="1017" actId="478"/>
          <ac:spMkLst>
            <pc:docMk/>
            <pc:sldMk cId="1177465537" sldId="306"/>
            <ac:spMk id="156" creationId="{00F0A439-A1FC-4154-B68A-E92C2AF021D6}"/>
          </ac:spMkLst>
        </pc:spChg>
        <pc:spChg chg="mod">
          <ac:chgData name="Bhrugen Patel" userId="f021a6139b3c29b3" providerId="LiveId" clId="{38113C94-C0A5-4006-89AD-ECEF98AF83BD}" dt="2021-11-05T20:31:44.369" v="2179" actId="1076"/>
          <ac:spMkLst>
            <pc:docMk/>
            <pc:sldMk cId="1177465537" sldId="306"/>
            <ac:spMk id="530" creationId="{00000000-0000-0000-0000-000000000000}"/>
          </ac:spMkLst>
        </pc:spChg>
        <pc:spChg chg="mod">
          <ac:chgData name="Bhrugen Patel" userId="f021a6139b3c29b3" providerId="LiveId" clId="{38113C94-C0A5-4006-89AD-ECEF98AF83BD}" dt="2021-10-11T14:30:50.565" v="1933" actId="208"/>
          <ac:spMkLst>
            <pc:docMk/>
            <pc:sldMk cId="1177465537" sldId="306"/>
            <ac:spMk id="562" creationId="{00000000-0000-0000-0000-000000000000}"/>
          </ac:spMkLst>
        </pc:spChg>
        <pc:spChg chg="mod">
          <ac:chgData name="Bhrugen Patel" userId="f021a6139b3c29b3" providerId="LiveId" clId="{38113C94-C0A5-4006-89AD-ECEF98AF83BD}" dt="2021-10-11T14:30:50.565" v="1933" actId="208"/>
          <ac:spMkLst>
            <pc:docMk/>
            <pc:sldMk cId="1177465537" sldId="306"/>
            <ac:spMk id="563" creationId="{00000000-0000-0000-0000-000000000000}"/>
          </ac:spMkLst>
        </pc:spChg>
        <pc:spChg chg="mod">
          <ac:chgData name="Bhrugen Patel" userId="f021a6139b3c29b3" providerId="LiveId" clId="{38113C94-C0A5-4006-89AD-ECEF98AF83BD}" dt="2021-10-11T14:30:50.565" v="1933" actId="208"/>
          <ac:spMkLst>
            <pc:docMk/>
            <pc:sldMk cId="1177465537" sldId="306"/>
            <ac:spMk id="564" creationId="{00000000-0000-0000-0000-000000000000}"/>
          </ac:spMkLst>
        </pc:spChg>
        <pc:spChg chg="mod">
          <ac:chgData name="Bhrugen Patel" userId="f021a6139b3c29b3" providerId="LiveId" clId="{38113C94-C0A5-4006-89AD-ECEF98AF83BD}" dt="2021-10-11T14:30:50.565" v="1933" actId="208"/>
          <ac:spMkLst>
            <pc:docMk/>
            <pc:sldMk cId="1177465537" sldId="306"/>
            <ac:spMk id="565" creationId="{00000000-0000-0000-0000-000000000000}"/>
          </ac:spMkLst>
        </pc:spChg>
        <pc:spChg chg="mod">
          <ac:chgData name="Bhrugen Patel" userId="f021a6139b3c29b3" providerId="LiveId" clId="{38113C94-C0A5-4006-89AD-ECEF98AF83BD}" dt="2021-10-11T14:30:50.565" v="1933" actId="208"/>
          <ac:spMkLst>
            <pc:docMk/>
            <pc:sldMk cId="1177465537" sldId="306"/>
            <ac:spMk id="566" creationId="{00000000-0000-0000-0000-000000000000}"/>
          </ac:spMkLst>
        </pc:spChg>
        <pc:spChg chg="mod">
          <ac:chgData name="Bhrugen Patel" userId="f021a6139b3c29b3" providerId="LiveId" clId="{38113C94-C0A5-4006-89AD-ECEF98AF83BD}" dt="2021-10-11T14:30:50.565" v="1933" actId="208"/>
          <ac:spMkLst>
            <pc:docMk/>
            <pc:sldMk cId="1177465537" sldId="306"/>
            <ac:spMk id="567" creationId="{00000000-0000-0000-0000-000000000000}"/>
          </ac:spMkLst>
        </pc:spChg>
        <pc:spChg chg="mod">
          <ac:chgData name="Bhrugen Patel" userId="f021a6139b3c29b3" providerId="LiveId" clId="{38113C94-C0A5-4006-89AD-ECEF98AF83BD}" dt="2021-10-11T14:30:50.565" v="1933" actId="208"/>
          <ac:spMkLst>
            <pc:docMk/>
            <pc:sldMk cId="1177465537" sldId="306"/>
            <ac:spMk id="568" creationId="{00000000-0000-0000-0000-000000000000}"/>
          </ac:spMkLst>
        </pc:spChg>
        <pc:spChg chg="mod">
          <ac:chgData name="Bhrugen Patel" userId="f021a6139b3c29b3" providerId="LiveId" clId="{38113C94-C0A5-4006-89AD-ECEF98AF83BD}" dt="2021-10-11T14:30:50.565" v="1933" actId="208"/>
          <ac:spMkLst>
            <pc:docMk/>
            <pc:sldMk cId="1177465537" sldId="306"/>
            <ac:spMk id="569" creationId="{00000000-0000-0000-0000-000000000000}"/>
          </ac:spMkLst>
        </pc:spChg>
        <pc:spChg chg="mod">
          <ac:chgData name="Bhrugen Patel" userId="f021a6139b3c29b3" providerId="LiveId" clId="{38113C94-C0A5-4006-89AD-ECEF98AF83BD}" dt="2021-10-11T14:30:50.565" v="1933" actId="208"/>
          <ac:spMkLst>
            <pc:docMk/>
            <pc:sldMk cId="1177465537" sldId="306"/>
            <ac:spMk id="570" creationId="{00000000-0000-0000-0000-000000000000}"/>
          </ac:spMkLst>
        </pc:spChg>
        <pc:spChg chg="mod">
          <ac:chgData name="Bhrugen Patel" userId="f021a6139b3c29b3" providerId="LiveId" clId="{38113C94-C0A5-4006-89AD-ECEF98AF83BD}" dt="2021-10-11T14:30:50.565" v="1933" actId="208"/>
          <ac:spMkLst>
            <pc:docMk/>
            <pc:sldMk cId="1177465537" sldId="306"/>
            <ac:spMk id="571" creationId="{00000000-0000-0000-0000-000000000000}"/>
          </ac:spMkLst>
        </pc:spChg>
        <pc:spChg chg="mod">
          <ac:chgData name="Bhrugen Patel" userId="f021a6139b3c29b3" providerId="LiveId" clId="{38113C94-C0A5-4006-89AD-ECEF98AF83BD}" dt="2021-10-11T14:30:50.565" v="1933" actId="208"/>
          <ac:spMkLst>
            <pc:docMk/>
            <pc:sldMk cId="1177465537" sldId="306"/>
            <ac:spMk id="572" creationId="{00000000-0000-0000-0000-000000000000}"/>
          </ac:spMkLst>
        </pc:spChg>
        <pc:spChg chg="mod">
          <ac:chgData name="Bhrugen Patel" userId="f021a6139b3c29b3" providerId="LiveId" clId="{38113C94-C0A5-4006-89AD-ECEF98AF83BD}" dt="2021-10-11T14:30:50.565" v="1933" actId="208"/>
          <ac:spMkLst>
            <pc:docMk/>
            <pc:sldMk cId="1177465537" sldId="306"/>
            <ac:spMk id="573" creationId="{00000000-0000-0000-0000-000000000000}"/>
          </ac:spMkLst>
        </pc:spChg>
        <pc:spChg chg="mod">
          <ac:chgData name="Bhrugen Patel" userId="f021a6139b3c29b3" providerId="LiveId" clId="{38113C94-C0A5-4006-89AD-ECEF98AF83BD}" dt="2021-10-11T14:30:50.565" v="1933" actId="208"/>
          <ac:spMkLst>
            <pc:docMk/>
            <pc:sldMk cId="1177465537" sldId="306"/>
            <ac:spMk id="574" creationId="{00000000-0000-0000-0000-000000000000}"/>
          </ac:spMkLst>
        </pc:spChg>
        <pc:spChg chg="mod">
          <ac:chgData name="Bhrugen Patel" userId="f021a6139b3c29b3" providerId="LiveId" clId="{38113C94-C0A5-4006-89AD-ECEF98AF83BD}" dt="2021-10-11T14:30:50.565" v="1933" actId="208"/>
          <ac:spMkLst>
            <pc:docMk/>
            <pc:sldMk cId="1177465537" sldId="306"/>
            <ac:spMk id="575" creationId="{00000000-0000-0000-0000-000000000000}"/>
          </ac:spMkLst>
        </pc:spChg>
        <pc:spChg chg="del">
          <ac:chgData name="Bhrugen Patel" userId="f021a6139b3c29b3" providerId="LiveId" clId="{38113C94-C0A5-4006-89AD-ECEF98AF83BD}" dt="2021-09-28T23:24:45.197" v="963" actId="478"/>
          <ac:spMkLst>
            <pc:docMk/>
            <pc:sldMk cId="1177465537" sldId="306"/>
            <ac:spMk id="595" creationId="{00000000-0000-0000-0000-000000000000}"/>
          </ac:spMkLst>
        </pc:spChg>
        <pc:spChg chg="mod">
          <ac:chgData name="Bhrugen Patel" userId="f021a6139b3c29b3" providerId="LiveId" clId="{38113C94-C0A5-4006-89AD-ECEF98AF83BD}" dt="2021-11-05T20:30:33.018" v="2091" actId="20577"/>
          <ac:spMkLst>
            <pc:docMk/>
            <pc:sldMk cId="1177465537" sldId="306"/>
            <ac:spMk id="600" creationId="{00000000-0000-0000-0000-000000000000}"/>
          </ac:spMkLst>
        </pc:spChg>
        <pc:spChg chg="mod">
          <ac:chgData name="Bhrugen Patel" userId="f021a6139b3c29b3" providerId="LiveId" clId="{38113C94-C0A5-4006-89AD-ECEF98AF83BD}" dt="2021-11-05T20:30:39.139" v="2110" actId="20577"/>
          <ac:spMkLst>
            <pc:docMk/>
            <pc:sldMk cId="1177465537" sldId="306"/>
            <ac:spMk id="602" creationId="{00000000-0000-0000-0000-000000000000}"/>
          </ac:spMkLst>
        </pc:spChg>
        <pc:spChg chg="del">
          <ac:chgData name="Bhrugen Patel" userId="f021a6139b3c29b3" providerId="LiveId" clId="{38113C94-C0A5-4006-89AD-ECEF98AF83BD}" dt="2021-09-28T23:25:31.338" v="1019" actId="478"/>
          <ac:spMkLst>
            <pc:docMk/>
            <pc:sldMk cId="1177465537" sldId="306"/>
            <ac:spMk id="609" creationId="{00000000-0000-0000-0000-000000000000}"/>
          </ac:spMkLst>
        </pc:spChg>
        <pc:grpChg chg="add mod ord">
          <ac:chgData name="Bhrugen Patel" userId="f021a6139b3c29b3" providerId="LiveId" clId="{38113C94-C0A5-4006-89AD-ECEF98AF83BD}" dt="2021-11-05T20:30:12.585" v="2060" actId="167"/>
          <ac:grpSpMkLst>
            <pc:docMk/>
            <pc:sldMk cId="1177465537" sldId="306"/>
            <ac:grpSpMk id="54" creationId="{7BC0F90E-E3A0-45BA-9E88-E9714A7F070B}"/>
          </ac:grpSpMkLst>
        </pc:grpChg>
        <pc:grpChg chg="del mod">
          <ac:chgData name="Bhrugen Patel" userId="f021a6139b3c29b3" providerId="LiveId" clId="{38113C94-C0A5-4006-89AD-ECEF98AF83BD}" dt="2021-11-05T20:29:55.129" v="2054" actId="478"/>
          <ac:grpSpMkLst>
            <pc:docMk/>
            <pc:sldMk cId="1177465537" sldId="306"/>
            <ac:grpSpMk id="561" creationId="{00000000-0000-0000-0000-000000000000}"/>
          </ac:grpSpMkLst>
        </pc:grpChg>
      </pc:sldChg>
      <pc:sldChg chg="modSp mod modAnim">
        <pc:chgData name="Bhrugen Patel" userId="f021a6139b3c29b3" providerId="LiveId" clId="{38113C94-C0A5-4006-89AD-ECEF98AF83BD}" dt="2021-09-24T19:28:56.679" v="902"/>
        <pc:sldMkLst>
          <pc:docMk/>
          <pc:sldMk cId="2662930779" sldId="313"/>
        </pc:sldMkLst>
        <pc:spChg chg="mod">
          <ac:chgData name="Bhrugen Patel" userId="f021a6139b3c29b3" providerId="LiveId" clId="{38113C94-C0A5-4006-89AD-ECEF98AF83BD}" dt="2021-09-24T19:26:18.561" v="711" actId="20577"/>
          <ac:spMkLst>
            <pc:docMk/>
            <pc:sldMk cId="2662930779" sldId="313"/>
            <ac:spMk id="616" creationId="{00000000-0000-0000-0000-000000000000}"/>
          </ac:spMkLst>
        </pc:spChg>
        <pc:spChg chg="mod">
          <ac:chgData name="Bhrugen Patel" userId="f021a6139b3c29b3" providerId="LiveId" clId="{38113C94-C0A5-4006-89AD-ECEF98AF83BD}" dt="2021-09-24T19:28:38.841" v="898" actId="20577"/>
          <ac:spMkLst>
            <pc:docMk/>
            <pc:sldMk cId="2662930779" sldId="313"/>
            <ac:spMk id="617" creationId="{00000000-0000-0000-0000-000000000000}"/>
          </ac:spMkLst>
        </pc:spChg>
      </pc:sldChg>
      <pc:sldChg chg="modSp mod">
        <pc:chgData name="Bhrugen Patel" userId="f021a6139b3c29b3" providerId="LiveId" clId="{38113C94-C0A5-4006-89AD-ECEF98AF83BD}" dt="2021-10-08T00:41:56.183" v="1901" actId="1076"/>
        <pc:sldMkLst>
          <pc:docMk/>
          <pc:sldMk cId="2840758968" sldId="351"/>
        </pc:sldMkLst>
        <pc:spChg chg="mod">
          <ac:chgData name="Bhrugen Patel" userId="f021a6139b3c29b3" providerId="LiveId" clId="{38113C94-C0A5-4006-89AD-ECEF98AF83BD}" dt="2021-10-08T00:41:06.088" v="1899" actId="1076"/>
          <ac:spMkLst>
            <pc:docMk/>
            <pc:sldMk cId="2840758968" sldId="351"/>
            <ac:spMk id="4" creationId="{523CB4BD-EDA3-4A6B-89C7-C5735E72A137}"/>
          </ac:spMkLst>
        </pc:spChg>
        <pc:spChg chg="mod">
          <ac:chgData name="Bhrugen Patel" userId="f021a6139b3c29b3" providerId="LiveId" clId="{38113C94-C0A5-4006-89AD-ECEF98AF83BD}" dt="2021-10-08T00:41:56.183" v="1901" actId="1076"/>
          <ac:spMkLst>
            <pc:docMk/>
            <pc:sldMk cId="2840758968" sldId="351"/>
            <ac:spMk id="12" creationId="{73E50B09-ABF2-4509-8FC7-09763B8067D3}"/>
          </ac:spMkLst>
        </pc:spChg>
      </pc:sldChg>
      <pc:sldChg chg="modSp mod">
        <pc:chgData name="Bhrugen Patel" userId="f021a6139b3c29b3" providerId="LiveId" clId="{38113C94-C0A5-4006-89AD-ECEF98AF83BD}" dt="2021-09-23T18:32:35.298" v="76" actId="20577"/>
        <pc:sldMkLst>
          <pc:docMk/>
          <pc:sldMk cId="3394953406" sldId="353"/>
        </pc:sldMkLst>
        <pc:spChg chg="mod">
          <ac:chgData name="Bhrugen Patel" userId="f021a6139b3c29b3" providerId="LiveId" clId="{38113C94-C0A5-4006-89AD-ECEF98AF83BD}" dt="2021-09-23T18:17:03.774" v="12" actId="20577"/>
          <ac:spMkLst>
            <pc:docMk/>
            <pc:sldMk cId="3394953406" sldId="353"/>
            <ac:spMk id="616" creationId="{00000000-0000-0000-0000-000000000000}"/>
          </ac:spMkLst>
        </pc:spChg>
        <pc:spChg chg="mod">
          <ac:chgData name="Bhrugen Patel" userId="f021a6139b3c29b3" providerId="LiveId" clId="{38113C94-C0A5-4006-89AD-ECEF98AF83BD}" dt="2021-09-23T18:32:35.298" v="76" actId="20577"/>
          <ac:spMkLst>
            <pc:docMk/>
            <pc:sldMk cId="3394953406" sldId="353"/>
            <ac:spMk id="617" creationId="{00000000-0000-0000-0000-000000000000}"/>
          </ac:spMkLst>
        </pc:spChg>
      </pc:sldChg>
      <pc:sldChg chg="addSp delSp modSp add mod delAnim modAnim">
        <pc:chgData name="Bhrugen Patel" userId="f021a6139b3c29b3" providerId="LiveId" clId="{38113C94-C0A5-4006-89AD-ECEF98AF83BD}" dt="2021-09-26T18:04:17.755" v="956" actId="20577"/>
        <pc:sldMkLst>
          <pc:docMk/>
          <pc:sldMk cId="3930584960" sldId="358"/>
        </pc:sldMkLst>
        <pc:spChg chg="add mod">
          <ac:chgData name="Bhrugen Patel" userId="f021a6139b3c29b3" providerId="LiveId" clId="{38113C94-C0A5-4006-89AD-ECEF98AF83BD}" dt="2021-09-26T18:03:18.822" v="936" actId="1076"/>
          <ac:spMkLst>
            <pc:docMk/>
            <pc:sldMk cId="3930584960" sldId="358"/>
            <ac:spMk id="2" creationId="{656DD4FE-1F95-45D9-80B2-61AFC0017492}"/>
          </ac:spMkLst>
        </pc:spChg>
        <pc:spChg chg="del">
          <ac:chgData name="Bhrugen Patel" userId="f021a6139b3c29b3" providerId="LiveId" clId="{38113C94-C0A5-4006-89AD-ECEF98AF83BD}" dt="2021-09-24T15:17:39.641" v="213" actId="478"/>
          <ac:spMkLst>
            <pc:docMk/>
            <pc:sldMk cId="3930584960" sldId="358"/>
            <ac:spMk id="5" creationId="{474AAB3D-2E71-4BBE-B75C-EC1FB6192BCC}"/>
          </ac:spMkLst>
        </pc:spChg>
        <pc:spChg chg="del">
          <ac:chgData name="Bhrugen Patel" userId="f021a6139b3c29b3" providerId="LiveId" clId="{38113C94-C0A5-4006-89AD-ECEF98AF83BD}" dt="2021-09-24T15:17:26.767" v="212" actId="478"/>
          <ac:spMkLst>
            <pc:docMk/>
            <pc:sldMk cId="3930584960" sldId="358"/>
            <ac:spMk id="6" creationId="{D445E337-9C15-431C-A933-123EB063F1B3}"/>
          </ac:spMkLst>
        </pc:spChg>
        <pc:spChg chg="add mod">
          <ac:chgData name="Bhrugen Patel" userId="f021a6139b3c29b3" providerId="LiveId" clId="{38113C94-C0A5-4006-89AD-ECEF98AF83BD}" dt="2021-09-26T18:04:17.755" v="956" actId="20577"/>
          <ac:spMkLst>
            <pc:docMk/>
            <pc:sldMk cId="3930584960" sldId="358"/>
            <ac:spMk id="7" creationId="{D748ED71-DA71-455C-B66D-3461AA441878}"/>
          </ac:spMkLst>
        </pc:spChg>
        <pc:spChg chg="add mod">
          <ac:chgData name="Bhrugen Patel" userId="f021a6139b3c29b3" providerId="LiveId" clId="{38113C94-C0A5-4006-89AD-ECEF98AF83BD}" dt="2021-09-24T15:57:18.381" v="704" actId="1076"/>
          <ac:spMkLst>
            <pc:docMk/>
            <pc:sldMk cId="3930584960" sldId="358"/>
            <ac:spMk id="9" creationId="{E04663EA-CE25-4BA3-AC49-EB26B65B5BE3}"/>
          </ac:spMkLst>
        </pc:spChg>
        <pc:spChg chg="del">
          <ac:chgData name="Bhrugen Patel" userId="f021a6139b3c29b3" providerId="LiveId" clId="{38113C94-C0A5-4006-89AD-ECEF98AF83BD}" dt="2021-09-24T15:17:26.767" v="212" actId="478"/>
          <ac:spMkLst>
            <pc:docMk/>
            <pc:sldMk cId="3930584960" sldId="358"/>
            <ac:spMk id="11" creationId="{C7C81C23-4BE7-4C6D-B610-4AA6FEA02039}"/>
          </ac:spMkLst>
        </pc:spChg>
        <pc:spChg chg="del">
          <ac:chgData name="Bhrugen Patel" userId="f021a6139b3c29b3" providerId="LiveId" clId="{38113C94-C0A5-4006-89AD-ECEF98AF83BD}" dt="2021-09-24T15:27:51.524" v="447" actId="478"/>
          <ac:spMkLst>
            <pc:docMk/>
            <pc:sldMk cId="3930584960" sldId="358"/>
            <ac:spMk id="12" creationId="{FF17E3F2-A839-4C8D-9407-0BBC4C3AB31F}"/>
          </ac:spMkLst>
        </pc:spChg>
        <pc:spChg chg="del">
          <ac:chgData name="Bhrugen Patel" userId="f021a6139b3c29b3" providerId="LiveId" clId="{38113C94-C0A5-4006-89AD-ECEF98AF83BD}" dt="2021-09-24T15:27:51.524" v="447" actId="478"/>
          <ac:spMkLst>
            <pc:docMk/>
            <pc:sldMk cId="3930584960" sldId="358"/>
            <ac:spMk id="14" creationId="{062692D3-60C3-4548-BF89-589EA7E6607E}"/>
          </ac:spMkLst>
        </pc:spChg>
        <pc:spChg chg="del">
          <ac:chgData name="Bhrugen Patel" userId="f021a6139b3c29b3" providerId="LiveId" clId="{38113C94-C0A5-4006-89AD-ECEF98AF83BD}" dt="2021-09-24T15:17:26.767" v="212" actId="478"/>
          <ac:spMkLst>
            <pc:docMk/>
            <pc:sldMk cId="3930584960" sldId="358"/>
            <ac:spMk id="15" creationId="{367FF8AD-48CB-4507-833C-D6E29DB08603}"/>
          </ac:spMkLst>
        </pc:spChg>
        <pc:spChg chg="add del mod">
          <ac:chgData name="Bhrugen Patel" userId="f021a6139b3c29b3" providerId="LiveId" clId="{38113C94-C0A5-4006-89AD-ECEF98AF83BD}" dt="2021-09-26T18:03:57.893" v="943" actId="478"/>
          <ac:spMkLst>
            <pc:docMk/>
            <pc:sldMk cId="3930584960" sldId="358"/>
            <ac:spMk id="16" creationId="{9CB44DF2-079B-467D-A77F-5EE40E8F37BF}"/>
          </ac:spMkLst>
        </pc:spChg>
        <pc:spChg chg="del">
          <ac:chgData name="Bhrugen Patel" userId="f021a6139b3c29b3" providerId="LiveId" clId="{38113C94-C0A5-4006-89AD-ECEF98AF83BD}" dt="2021-09-24T15:17:26.767" v="212" actId="478"/>
          <ac:spMkLst>
            <pc:docMk/>
            <pc:sldMk cId="3930584960" sldId="358"/>
            <ac:spMk id="109" creationId="{285C2FBF-2788-492F-B104-B19B3F8FC285}"/>
          </ac:spMkLst>
        </pc:spChg>
        <pc:spChg chg="del">
          <ac:chgData name="Bhrugen Patel" userId="f021a6139b3c29b3" providerId="LiveId" clId="{38113C94-C0A5-4006-89AD-ECEF98AF83BD}" dt="2021-09-24T15:17:26.767" v="212" actId="478"/>
          <ac:spMkLst>
            <pc:docMk/>
            <pc:sldMk cId="3930584960" sldId="358"/>
            <ac:spMk id="126" creationId="{C7264521-4977-47CE-AAE6-7E22F21F524B}"/>
          </ac:spMkLst>
        </pc:spChg>
        <pc:spChg chg="del">
          <ac:chgData name="Bhrugen Patel" userId="f021a6139b3c29b3" providerId="LiveId" clId="{38113C94-C0A5-4006-89AD-ECEF98AF83BD}" dt="2021-09-24T15:17:26.767" v="212" actId="478"/>
          <ac:spMkLst>
            <pc:docMk/>
            <pc:sldMk cId="3930584960" sldId="358"/>
            <ac:spMk id="127" creationId="{D34B7F2E-4314-4717-9B31-7A946BA40B6C}"/>
          </ac:spMkLst>
        </pc:spChg>
        <pc:spChg chg="del">
          <ac:chgData name="Bhrugen Patel" userId="f021a6139b3c29b3" providerId="LiveId" clId="{38113C94-C0A5-4006-89AD-ECEF98AF83BD}" dt="2021-09-24T15:17:26.767" v="212" actId="478"/>
          <ac:spMkLst>
            <pc:docMk/>
            <pc:sldMk cId="3930584960" sldId="358"/>
            <ac:spMk id="143" creationId="{BB45D5D4-6961-482E-917B-033D43C53A05}"/>
          </ac:spMkLst>
        </pc:spChg>
        <pc:spChg chg="del">
          <ac:chgData name="Bhrugen Patel" userId="f021a6139b3c29b3" providerId="LiveId" clId="{38113C94-C0A5-4006-89AD-ECEF98AF83BD}" dt="2021-09-24T15:17:26.767" v="212" actId="478"/>
          <ac:spMkLst>
            <pc:docMk/>
            <pc:sldMk cId="3930584960" sldId="358"/>
            <ac:spMk id="144" creationId="{E1938FA1-776A-4E7C-A6C4-5348D1D54C23}"/>
          </ac:spMkLst>
        </pc:spChg>
        <pc:spChg chg="del">
          <ac:chgData name="Bhrugen Patel" userId="f021a6139b3c29b3" providerId="LiveId" clId="{38113C94-C0A5-4006-89AD-ECEF98AF83BD}" dt="2021-09-24T15:17:26.767" v="212" actId="478"/>
          <ac:spMkLst>
            <pc:docMk/>
            <pc:sldMk cId="3930584960" sldId="358"/>
            <ac:spMk id="145" creationId="{9A755BE8-0E34-420D-B31B-128471123A8C}"/>
          </ac:spMkLst>
        </pc:spChg>
        <pc:spChg chg="del">
          <ac:chgData name="Bhrugen Patel" userId="f021a6139b3c29b3" providerId="LiveId" clId="{38113C94-C0A5-4006-89AD-ECEF98AF83BD}" dt="2021-09-24T15:17:26.767" v="212" actId="478"/>
          <ac:spMkLst>
            <pc:docMk/>
            <pc:sldMk cId="3930584960" sldId="358"/>
            <ac:spMk id="146" creationId="{1413E946-40C0-403F-AB30-141E62CB9F9C}"/>
          </ac:spMkLst>
        </pc:spChg>
        <pc:spChg chg="del">
          <ac:chgData name="Bhrugen Patel" userId="f021a6139b3c29b3" providerId="LiveId" clId="{38113C94-C0A5-4006-89AD-ECEF98AF83BD}" dt="2021-09-24T15:27:51.524" v="447" actId="478"/>
          <ac:spMkLst>
            <pc:docMk/>
            <pc:sldMk cId="3930584960" sldId="358"/>
            <ac:spMk id="147" creationId="{4A673655-7D29-44D6-8CF3-A59D234EB68A}"/>
          </ac:spMkLst>
        </pc:spChg>
        <pc:spChg chg="del">
          <ac:chgData name="Bhrugen Patel" userId="f021a6139b3c29b3" providerId="LiveId" clId="{38113C94-C0A5-4006-89AD-ECEF98AF83BD}" dt="2021-09-24T15:17:26.767" v="212" actId="478"/>
          <ac:spMkLst>
            <pc:docMk/>
            <pc:sldMk cId="3930584960" sldId="358"/>
            <ac:spMk id="164" creationId="{5DBFD7C3-855A-4F4E-8319-2AB58519211A}"/>
          </ac:spMkLst>
        </pc:spChg>
        <pc:spChg chg="del">
          <ac:chgData name="Bhrugen Patel" userId="f021a6139b3c29b3" providerId="LiveId" clId="{38113C94-C0A5-4006-89AD-ECEF98AF83BD}" dt="2021-09-24T15:27:51.524" v="447" actId="478"/>
          <ac:spMkLst>
            <pc:docMk/>
            <pc:sldMk cId="3930584960" sldId="358"/>
            <ac:spMk id="165" creationId="{BEFFDE3D-E90F-4638-90BD-BD2AE2D37927}"/>
          </ac:spMkLst>
        </pc:spChg>
        <pc:spChg chg="del">
          <ac:chgData name="Bhrugen Patel" userId="f021a6139b3c29b3" providerId="LiveId" clId="{38113C94-C0A5-4006-89AD-ECEF98AF83BD}" dt="2021-09-24T15:17:26.767" v="212" actId="478"/>
          <ac:spMkLst>
            <pc:docMk/>
            <pc:sldMk cId="3930584960" sldId="358"/>
            <ac:spMk id="167" creationId="{CDA51997-6B51-4E5C-8E8F-5AD13D7F0C7F}"/>
          </ac:spMkLst>
        </pc:spChg>
        <pc:spChg chg="mod">
          <ac:chgData name="Bhrugen Patel" userId="f021a6139b3c29b3" providerId="LiveId" clId="{38113C94-C0A5-4006-89AD-ECEF98AF83BD}" dt="2021-09-24T15:21:10.244" v="270"/>
          <ac:spMkLst>
            <pc:docMk/>
            <pc:sldMk cId="3930584960" sldId="358"/>
            <ac:spMk id="169" creationId="{A53F02C5-5782-49D6-9BF7-1FA058DB8A8F}"/>
          </ac:spMkLst>
        </pc:spChg>
        <pc:spChg chg="del">
          <ac:chgData name="Bhrugen Patel" userId="f021a6139b3c29b3" providerId="LiveId" clId="{38113C94-C0A5-4006-89AD-ECEF98AF83BD}" dt="2021-09-24T15:27:51.524" v="447" actId="478"/>
          <ac:spMkLst>
            <pc:docMk/>
            <pc:sldMk cId="3930584960" sldId="358"/>
            <ac:spMk id="170" creationId="{8785D055-1B58-4C3D-88C1-E8CD5922849E}"/>
          </ac:spMkLst>
        </pc:spChg>
        <pc:spChg chg="add del mod">
          <ac:chgData name="Bhrugen Patel" userId="f021a6139b3c29b3" providerId="LiveId" clId="{38113C94-C0A5-4006-89AD-ECEF98AF83BD}" dt="2021-09-26T18:03:57.893" v="943" actId="478"/>
          <ac:spMkLst>
            <pc:docMk/>
            <pc:sldMk cId="3930584960" sldId="358"/>
            <ac:spMk id="177" creationId="{E4339F7A-FF60-405A-BA1C-0623143BFDA7}"/>
          </ac:spMkLst>
        </pc:spChg>
        <pc:spChg chg="mod">
          <ac:chgData name="Bhrugen Patel" userId="f021a6139b3c29b3" providerId="LiveId" clId="{38113C94-C0A5-4006-89AD-ECEF98AF83BD}" dt="2021-09-24T15:21:10.244" v="270"/>
          <ac:spMkLst>
            <pc:docMk/>
            <pc:sldMk cId="3930584960" sldId="358"/>
            <ac:spMk id="201" creationId="{342C14FF-F960-4934-ADE1-2A2F1344623E}"/>
          </ac:spMkLst>
        </pc:spChg>
        <pc:spChg chg="mod">
          <ac:chgData name="Bhrugen Patel" userId="f021a6139b3c29b3" providerId="LiveId" clId="{38113C94-C0A5-4006-89AD-ECEF98AF83BD}" dt="2021-09-24T15:21:10.244" v="270"/>
          <ac:spMkLst>
            <pc:docMk/>
            <pc:sldMk cId="3930584960" sldId="358"/>
            <ac:spMk id="202" creationId="{70BCC033-0998-4412-AE45-929D39912484}"/>
          </ac:spMkLst>
        </pc:spChg>
        <pc:spChg chg="del">
          <ac:chgData name="Bhrugen Patel" userId="f021a6139b3c29b3" providerId="LiveId" clId="{38113C94-C0A5-4006-89AD-ECEF98AF83BD}" dt="2021-09-24T15:27:51.524" v="447" actId="478"/>
          <ac:spMkLst>
            <pc:docMk/>
            <pc:sldMk cId="3930584960" sldId="358"/>
            <ac:spMk id="203" creationId="{8EDCEBCD-1BBE-4EEA-95FB-0B3BAC1C23A8}"/>
          </ac:spMkLst>
        </pc:spChg>
        <pc:spChg chg="mod">
          <ac:chgData name="Bhrugen Patel" userId="f021a6139b3c29b3" providerId="LiveId" clId="{38113C94-C0A5-4006-89AD-ECEF98AF83BD}" dt="2021-09-24T15:21:10.244" v="270"/>
          <ac:spMkLst>
            <pc:docMk/>
            <pc:sldMk cId="3930584960" sldId="358"/>
            <ac:spMk id="204" creationId="{9EE7E542-BAB8-45E0-AA7F-E940EF5DCC05}"/>
          </ac:spMkLst>
        </pc:spChg>
        <pc:spChg chg="mod">
          <ac:chgData name="Bhrugen Patel" userId="f021a6139b3c29b3" providerId="LiveId" clId="{38113C94-C0A5-4006-89AD-ECEF98AF83BD}" dt="2021-09-24T15:21:10.244" v="270"/>
          <ac:spMkLst>
            <pc:docMk/>
            <pc:sldMk cId="3930584960" sldId="358"/>
            <ac:spMk id="205" creationId="{CB1D0FC2-E7A5-4C1E-9143-540E47F933B8}"/>
          </ac:spMkLst>
        </pc:spChg>
        <pc:spChg chg="mod">
          <ac:chgData name="Bhrugen Patel" userId="f021a6139b3c29b3" providerId="LiveId" clId="{38113C94-C0A5-4006-89AD-ECEF98AF83BD}" dt="2021-09-24T15:21:10.244" v="270"/>
          <ac:spMkLst>
            <pc:docMk/>
            <pc:sldMk cId="3930584960" sldId="358"/>
            <ac:spMk id="206" creationId="{C5CAFF94-0782-4F90-8A8A-3B2BD3C77C19}"/>
          </ac:spMkLst>
        </pc:spChg>
        <pc:spChg chg="mod">
          <ac:chgData name="Bhrugen Patel" userId="f021a6139b3c29b3" providerId="LiveId" clId="{38113C94-C0A5-4006-89AD-ECEF98AF83BD}" dt="2021-09-24T15:21:10.244" v="270"/>
          <ac:spMkLst>
            <pc:docMk/>
            <pc:sldMk cId="3930584960" sldId="358"/>
            <ac:spMk id="207" creationId="{DF36FFE0-C75A-41A9-85CF-9820F8D93332}"/>
          </ac:spMkLst>
        </pc:spChg>
        <pc:spChg chg="mod">
          <ac:chgData name="Bhrugen Patel" userId="f021a6139b3c29b3" providerId="LiveId" clId="{38113C94-C0A5-4006-89AD-ECEF98AF83BD}" dt="2021-09-24T15:21:10.244" v="270"/>
          <ac:spMkLst>
            <pc:docMk/>
            <pc:sldMk cId="3930584960" sldId="358"/>
            <ac:spMk id="208" creationId="{957DF879-799A-4F92-80D4-FBA0AA823399}"/>
          </ac:spMkLst>
        </pc:spChg>
        <pc:spChg chg="mod">
          <ac:chgData name="Bhrugen Patel" userId="f021a6139b3c29b3" providerId="LiveId" clId="{38113C94-C0A5-4006-89AD-ECEF98AF83BD}" dt="2021-09-24T15:21:10.244" v="270"/>
          <ac:spMkLst>
            <pc:docMk/>
            <pc:sldMk cId="3930584960" sldId="358"/>
            <ac:spMk id="209" creationId="{C5C73141-6943-45E3-A3C4-4C55C76A0A06}"/>
          </ac:spMkLst>
        </pc:spChg>
        <pc:spChg chg="mod">
          <ac:chgData name="Bhrugen Patel" userId="f021a6139b3c29b3" providerId="LiveId" clId="{38113C94-C0A5-4006-89AD-ECEF98AF83BD}" dt="2021-09-24T15:21:10.244" v="270"/>
          <ac:spMkLst>
            <pc:docMk/>
            <pc:sldMk cId="3930584960" sldId="358"/>
            <ac:spMk id="210" creationId="{49A878A3-5202-4B9F-8C6A-D415B4F1BD46}"/>
          </ac:spMkLst>
        </pc:spChg>
        <pc:spChg chg="mod">
          <ac:chgData name="Bhrugen Patel" userId="f021a6139b3c29b3" providerId="LiveId" clId="{38113C94-C0A5-4006-89AD-ECEF98AF83BD}" dt="2021-09-24T15:21:10.244" v="270"/>
          <ac:spMkLst>
            <pc:docMk/>
            <pc:sldMk cId="3930584960" sldId="358"/>
            <ac:spMk id="211" creationId="{1C0267A2-9B6B-4FF5-AC4D-7CFAD22569DB}"/>
          </ac:spMkLst>
        </pc:spChg>
        <pc:spChg chg="mod">
          <ac:chgData name="Bhrugen Patel" userId="f021a6139b3c29b3" providerId="LiveId" clId="{38113C94-C0A5-4006-89AD-ECEF98AF83BD}" dt="2021-09-24T15:21:10.244" v="270"/>
          <ac:spMkLst>
            <pc:docMk/>
            <pc:sldMk cId="3930584960" sldId="358"/>
            <ac:spMk id="212" creationId="{E64BDA4B-C236-44EC-8603-CD913F763608}"/>
          </ac:spMkLst>
        </pc:spChg>
        <pc:spChg chg="mod">
          <ac:chgData name="Bhrugen Patel" userId="f021a6139b3c29b3" providerId="LiveId" clId="{38113C94-C0A5-4006-89AD-ECEF98AF83BD}" dt="2021-09-24T15:21:10.244" v="270"/>
          <ac:spMkLst>
            <pc:docMk/>
            <pc:sldMk cId="3930584960" sldId="358"/>
            <ac:spMk id="213" creationId="{10923F95-B048-4717-B2EA-2BDF446EA7F1}"/>
          </ac:spMkLst>
        </pc:spChg>
        <pc:spChg chg="mod">
          <ac:chgData name="Bhrugen Patel" userId="f021a6139b3c29b3" providerId="LiveId" clId="{38113C94-C0A5-4006-89AD-ECEF98AF83BD}" dt="2021-09-24T15:21:10.244" v="270"/>
          <ac:spMkLst>
            <pc:docMk/>
            <pc:sldMk cId="3930584960" sldId="358"/>
            <ac:spMk id="214" creationId="{5B1F672F-C557-4251-A52C-88C6116CA72F}"/>
          </ac:spMkLst>
        </pc:spChg>
        <pc:spChg chg="mod">
          <ac:chgData name="Bhrugen Patel" userId="f021a6139b3c29b3" providerId="LiveId" clId="{38113C94-C0A5-4006-89AD-ECEF98AF83BD}" dt="2021-09-24T15:21:10.244" v="270"/>
          <ac:spMkLst>
            <pc:docMk/>
            <pc:sldMk cId="3930584960" sldId="358"/>
            <ac:spMk id="215" creationId="{D2E95D46-93CC-4315-A2F6-044CE486A7E2}"/>
          </ac:spMkLst>
        </pc:spChg>
        <pc:spChg chg="mod">
          <ac:chgData name="Bhrugen Patel" userId="f021a6139b3c29b3" providerId="LiveId" clId="{38113C94-C0A5-4006-89AD-ECEF98AF83BD}" dt="2021-09-24T15:21:10.244" v="270"/>
          <ac:spMkLst>
            <pc:docMk/>
            <pc:sldMk cId="3930584960" sldId="358"/>
            <ac:spMk id="216" creationId="{8AA71E20-2E9B-4CE4-9339-76B9DFDF648A}"/>
          </ac:spMkLst>
        </pc:spChg>
        <pc:spChg chg="add del">
          <ac:chgData name="Bhrugen Patel" userId="f021a6139b3c29b3" providerId="LiveId" clId="{38113C94-C0A5-4006-89AD-ECEF98AF83BD}" dt="2021-09-24T15:21:16.902" v="273" actId="22"/>
          <ac:spMkLst>
            <pc:docMk/>
            <pc:sldMk cId="3930584960" sldId="358"/>
            <ac:spMk id="217" creationId="{E10CDF69-63F2-44D9-B3E3-D9E22A562BB4}"/>
          </ac:spMkLst>
        </pc:spChg>
        <pc:spChg chg="mod">
          <ac:chgData name="Bhrugen Patel" userId="f021a6139b3c29b3" providerId="LiveId" clId="{38113C94-C0A5-4006-89AD-ECEF98AF83BD}" dt="2021-09-24T15:21:31.957" v="275"/>
          <ac:spMkLst>
            <pc:docMk/>
            <pc:sldMk cId="3930584960" sldId="358"/>
            <ac:spMk id="219" creationId="{F78EEC10-B63E-426B-9B88-C442A6DD153F}"/>
          </ac:spMkLst>
        </pc:spChg>
        <pc:spChg chg="mod">
          <ac:chgData name="Bhrugen Patel" userId="f021a6139b3c29b3" providerId="LiveId" clId="{38113C94-C0A5-4006-89AD-ECEF98AF83BD}" dt="2021-09-24T15:21:31.957" v="275"/>
          <ac:spMkLst>
            <pc:docMk/>
            <pc:sldMk cId="3930584960" sldId="358"/>
            <ac:spMk id="220" creationId="{8127583A-6387-45E8-ACFB-F02330453B12}"/>
          </ac:spMkLst>
        </pc:spChg>
        <pc:spChg chg="mod">
          <ac:chgData name="Bhrugen Patel" userId="f021a6139b3c29b3" providerId="LiveId" clId="{38113C94-C0A5-4006-89AD-ECEF98AF83BD}" dt="2021-09-24T15:21:31.957" v="275"/>
          <ac:spMkLst>
            <pc:docMk/>
            <pc:sldMk cId="3930584960" sldId="358"/>
            <ac:spMk id="221" creationId="{3A6A0030-4A7B-450E-9DC1-1791A60FB087}"/>
          </ac:spMkLst>
        </pc:spChg>
        <pc:spChg chg="mod">
          <ac:chgData name="Bhrugen Patel" userId="f021a6139b3c29b3" providerId="LiveId" clId="{38113C94-C0A5-4006-89AD-ECEF98AF83BD}" dt="2021-09-24T15:21:31.957" v="275"/>
          <ac:spMkLst>
            <pc:docMk/>
            <pc:sldMk cId="3930584960" sldId="358"/>
            <ac:spMk id="222" creationId="{F769073C-B37D-4FA2-ACA5-CB4AB593ABFB}"/>
          </ac:spMkLst>
        </pc:spChg>
        <pc:spChg chg="mod">
          <ac:chgData name="Bhrugen Patel" userId="f021a6139b3c29b3" providerId="LiveId" clId="{38113C94-C0A5-4006-89AD-ECEF98AF83BD}" dt="2021-09-24T15:21:31.957" v="275"/>
          <ac:spMkLst>
            <pc:docMk/>
            <pc:sldMk cId="3930584960" sldId="358"/>
            <ac:spMk id="223" creationId="{5A814159-641F-4E36-A264-A4ABBA0CE707}"/>
          </ac:spMkLst>
        </pc:spChg>
        <pc:spChg chg="mod">
          <ac:chgData name="Bhrugen Patel" userId="f021a6139b3c29b3" providerId="LiveId" clId="{38113C94-C0A5-4006-89AD-ECEF98AF83BD}" dt="2021-09-24T15:21:31.957" v="275"/>
          <ac:spMkLst>
            <pc:docMk/>
            <pc:sldMk cId="3930584960" sldId="358"/>
            <ac:spMk id="224" creationId="{69253FAE-40B0-4CAB-9A80-D93627B66715}"/>
          </ac:spMkLst>
        </pc:spChg>
        <pc:spChg chg="mod">
          <ac:chgData name="Bhrugen Patel" userId="f021a6139b3c29b3" providerId="LiveId" clId="{38113C94-C0A5-4006-89AD-ECEF98AF83BD}" dt="2021-09-24T15:21:31.957" v="275"/>
          <ac:spMkLst>
            <pc:docMk/>
            <pc:sldMk cId="3930584960" sldId="358"/>
            <ac:spMk id="225" creationId="{B8EC0A38-83EC-478D-BB58-6E080DE15C0A}"/>
          </ac:spMkLst>
        </pc:spChg>
        <pc:spChg chg="mod">
          <ac:chgData name="Bhrugen Patel" userId="f021a6139b3c29b3" providerId="LiveId" clId="{38113C94-C0A5-4006-89AD-ECEF98AF83BD}" dt="2021-09-24T15:21:31.957" v="275"/>
          <ac:spMkLst>
            <pc:docMk/>
            <pc:sldMk cId="3930584960" sldId="358"/>
            <ac:spMk id="226" creationId="{F311E189-0BD7-4F0C-B16F-563953EA2D41}"/>
          </ac:spMkLst>
        </pc:spChg>
        <pc:spChg chg="mod">
          <ac:chgData name="Bhrugen Patel" userId="f021a6139b3c29b3" providerId="LiveId" clId="{38113C94-C0A5-4006-89AD-ECEF98AF83BD}" dt="2021-09-24T15:21:31.957" v="275"/>
          <ac:spMkLst>
            <pc:docMk/>
            <pc:sldMk cId="3930584960" sldId="358"/>
            <ac:spMk id="227" creationId="{EDA95EA8-EF83-48E9-9C33-DB055420CCC0}"/>
          </ac:spMkLst>
        </pc:spChg>
        <pc:spChg chg="mod">
          <ac:chgData name="Bhrugen Patel" userId="f021a6139b3c29b3" providerId="LiveId" clId="{38113C94-C0A5-4006-89AD-ECEF98AF83BD}" dt="2021-09-24T15:21:31.957" v="275"/>
          <ac:spMkLst>
            <pc:docMk/>
            <pc:sldMk cId="3930584960" sldId="358"/>
            <ac:spMk id="228" creationId="{89E5CA02-942B-420F-861A-0D39C41E11FA}"/>
          </ac:spMkLst>
        </pc:spChg>
        <pc:spChg chg="mod">
          <ac:chgData name="Bhrugen Patel" userId="f021a6139b3c29b3" providerId="LiveId" clId="{38113C94-C0A5-4006-89AD-ECEF98AF83BD}" dt="2021-09-24T15:21:31.957" v="275"/>
          <ac:spMkLst>
            <pc:docMk/>
            <pc:sldMk cId="3930584960" sldId="358"/>
            <ac:spMk id="229" creationId="{BB951A9F-EF9F-4D05-AF86-DCE3CBAC7FC5}"/>
          </ac:spMkLst>
        </pc:spChg>
        <pc:spChg chg="mod">
          <ac:chgData name="Bhrugen Patel" userId="f021a6139b3c29b3" providerId="LiveId" clId="{38113C94-C0A5-4006-89AD-ECEF98AF83BD}" dt="2021-09-24T15:21:31.957" v="275"/>
          <ac:spMkLst>
            <pc:docMk/>
            <pc:sldMk cId="3930584960" sldId="358"/>
            <ac:spMk id="230" creationId="{B9556526-6E5D-4FE8-88ED-EE0BEA066EAA}"/>
          </ac:spMkLst>
        </pc:spChg>
        <pc:spChg chg="mod">
          <ac:chgData name="Bhrugen Patel" userId="f021a6139b3c29b3" providerId="LiveId" clId="{38113C94-C0A5-4006-89AD-ECEF98AF83BD}" dt="2021-09-24T15:21:31.957" v="275"/>
          <ac:spMkLst>
            <pc:docMk/>
            <pc:sldMk cId="3930584960" sldId="358"/>
            <ac:spMk id="231" creationId="{5E088C35-B8E3-43F1-87B2-5C9E14097A99}"/>
          </ac:spMkLst>
        </pc:spChg>
        <pc:spChg chg="mod">
          <ac:chgData name="Bhrugen Patel" userId="f021a6139b3c29b3" providerId="LiveId" clId="{38113C94-C0A5-4006-89AD-ECEF98AF83BD}" dt="2021-09-24T15:21:31.957" v="275"/>
          <ac:spMkLst>
            <pc:docMk/>
            <pc:sldMk cId="3930584960" sldId="358"/>
            <ac:spMk id="232" creationId="{6BC4057B-C812-489A-8FCD-C252D514531E}"/>
          </ac:spMkLst>
        </pc:spChg>
        <pc:spChg chg="mod">
          <ac:chgData name="Bhrugen Patel" userId="f021a6139b3c29b3" providerId="LiveId" clId="{38113C94-C0A5-4006-89AD-ECEF98AF83BD}" dt="2021-09-24T15:21:31.957" v="275"/>
          <ac:spMkLst>
            <pc:docMk/>
            <pc:sldMk cId="3930584960" sldId="358"/>
            <ac:spMk id="233" creationId="{8CFD1AFA-06AD-4ECC-A3F1-FF07CF9A1695}"/>
          </ac:spMkLst>
        </pc:spChg>
        <pc:spChg chg="mod">
          <ac:chgData name="Bhrugen Patel" userId="f021a6139b3c29b3" providerId="LiveId" clId="{38113C94-C0A5-4006-89AD-ECEF98AF83BD}" dt="2021-09-24T15:21:31.957" v="275"/>
          <ac:spMkLst>
            <pc:docMk/>
            <pc:sldMk cId="3930584960" sldId="358"/>
            <ac:spMk id="234" creationId="{A677607D-029C-4218-AB75-BEE1F391CFCD}"/>
          </ac:spMkLst>
        </pc:spChg>
        <pc:spChg chg="add mod">
          <ac:chgData name="Bhrugen Patel" userId="f021a6139b3c29b3" providerId="LiveId" clId="{38113C94-C0A5-4006-89AD-ECEF98AF83BD}" dt="2021-09-24T15:57:18.381" v="704" actId="1076"/>
          <ac:spMkLst>
            <pc:docMk/>
            <pc:sldMk cId="3930584960" sldId="358"/>
            <ac:spMk id="235" creationId="{F74FA332-4CAB-4424-865D-409A1EFB238B}"/>
          </ac:spMkLst>
        </pc:spChg>
        <pc:spChg chg="add mod">
          <ac:chgData name="Bhrugen Patel" userId="f021a6139b3c29b3" providerId="LiveId" clId="{38113C94-C0A5-4006-89AD-ECEF98AF83BD}" dt="2021-09-24T15:57:18.381" v="704" actId="1076"/>
          <ac:spMkLst>
            <pc:docMk/>
            <pc:sldMk cId="3930584960" sldId="358"/>
            <ac:spMk id="236" creationId="{1BFA97FE-09FA-487D-9619-ED252229E492}"/>
          </ac:spMkLst>
        </pc:spChg>
        <pc:spChg chg="mod">
          <ac:chgData name="Bhrugen Patel" userId="f021a6139b3c29b3" providerId="LiveId" clId="{38113C94-C0A5-4006-89AD-ECEF98AF83BD}" dt="2021-09-24T15:25:12.011" v="375"/>
          <ac:spMkLst>
            <pc:docMk/>
            <pc:sldMk cId="3930584960" sldId="358"/>
            <ac:spMk id="238" creationId="{025F1656-A050-4FB2-BC6A-F4C4D3999649}"/>
          </ac:spMkLst>
        </pc:spChg>
        <pc:spChg chg="mod">
          <ac:chgData name="Bhrugen Patel" userId="f021a6139b3c29b3" providerId="LiveId" clId="{38113C94-C0A5-4006-89AD-ECEF98AF83BD}" dt="2021-09-24T15:25:12.011" v="375"/>
          <ac:spMkLst>
            <pc:docMk/>
            <pc:sldMk cId="3930584960" sldId="358"/>
            <ac:spMk id="239" creationId="{1369FADE-88C0-456C-9AAE-03E7914B61A3}"/>
          </ac:spMkLst>
        </pc:spChg>
        <pc:spChg chg="mod">
          <ac:chgData name="Bhrugen Patel" userId="f021a6139b3c29b3" providerId="LiveId" clId="{38113C94-C0A5-4006-89AD-ECEF98AF83BD}" dt="2021-09-24T15:25:12.011" v="375"/>
          <ac:spMkLst>
            <pc:docMk/>
            <pc:sldMk cId="3930584960" sldId="358"/>
            <ac:spMk id="240" creationId="{CE1249F3-0420-4D4F-A28B-38742E3C92F4}"/>
          </ac:spMkLst>
        </pc:spChg>
        <pc:spChg chg="mod">
          <ac:chgData name="Bhrugen Patel" userId="f021a6139b3c29b3" providerId="LiveId" clId="{38113C94-C0A5-4006-89AD-ECEF98AF83BD}" dt="2021-09-24T15:25:12.011" v="375"/>
          <ac:spMkLst>
            <pc:docMk/>
            <pc:sldMk cId="3930584960" sldId="358"/>
            <ac:spMk id="241" creationId="{3B14BEC4-DB5A-4294-93EB-D76BE0AFBA10}"/>
          </ac:spMkLst>
        </pc:spChg>
        <pc:spChg chg="mod">
          <ac:chgData name="Bhrugen Patel" userId="f021a6139b3c29b3" providerId="LiveId" clId="{38113C94-C0A5-4006-89AD-ECEF98AF83BD}" dt="2021-09-24T15:25:12.011" v="375"/>
          <ac:spMkLst>
            <pc:docMk/>
            <pc:sldMk cId="3930584960" sldId="358"/>
            <ac:spMk id="242" creationId="{672355E9-82F9-4AF1-BC35-1130D14F7EF6}"/>
          </ac:spMkLst>
        </pc:spChg>
        <pc:spChg chg="mod">
          <ac:chgData name="Bhrugen Patel" userId="f021a6139b3c29b3" providerId="LiveId" clId="{38113C94-C0A5-4006-89AD-ECEF98AF83BD}" dt="2021-09-24T15:25:12.011" v="375"/>
          <ac:spMkLst>
            <pc:docMk/>
            <pc:sldMk cId="3930584960" sldId="358"/>
            <ac:spMk id="243" creationId="{EDC1AF67-EDB5-4C3D-9488-E844F9FA4435}"/>
          </ac:spMkLst>
        </pc:spChg>
        <pc:spChg chg="mod">
          <ac:chgData name="Bhrugen Patel" userId="f021a6139b3c29b3" providerId="LiveId" clId="{38113C94-C0A5-4006-89AD-ECEF98AF83BD}" dt="2021-09-24T15:25:12.011" v="375"/>
          <ac:spMkLst>
            <pc:docMk/>
            <pc:sldMk cId="3930584960" sldId="358"/>
            <ac:spMk id="244" creationId="{94660336-8FCC-4E13-916F-ED8F60B26644}"/>
          </ac:spMkLst>
        </pc:spChg>
        <pc:spChg chg="mod">
          <ac:chgData name="Bhrugen Patel" userId="f021a6139b3c29b3" providerId="LiveId" clId="{38113C94-C0A5-4006-89AD-ECEF98AF83BD}" dt="2021-09-24T15:25:12.011" v="375"/>
          <ac:spMkLst>
            <pc:docMk/>
            <pc:sldMk cId="3930584960" sldId="358"/>
            <ac:spMk id="245" creationId="{D3B31F27-84BD-464A-B2B9-8CAB35FB3B1D}"/>
          </ac:spMkLst>
        </pc:spChg>
        <pc:spChg chg="mod">
          <ac:chgData name="Bhrugen Patel" userId="f021a6139b3c29b3" providerId="LiveId" clId="{38113C94-C0A5-4006-89AD-ECEF98AF83BD}" dt="2021-09-24T15:25:12.011" v="375"/>
          <ac:spMkLst>
            <pc:docMk/>
            <pc:sldMk cId="3930584960" sldId="358"/>
            <ac:spMk id="246" creationId="{C701F3D7-6F3F-45E7-9C4E-AD2D2CB85E08}"/>
          </ac:spMkLst>
        </pc:spChg>
        <pc:spChg chg="mod">
          <ac:chgData name="Bhrugen Patel" userId="f021a6139b3c29b3" providerId="LiveId" clId="{38113C94-C0A5-4006-89AD-ECEF98AF83BD}" dt="2021-09-24T15:25:12.011" v="375"/>
          <ac:spMkLst>
            <pc:docMk/>
            <pc:sldMk cId="3930584960" sldId="358"/>
            <ac:spMk id="247" creationId="{92FC6C0C-CEF7-4637-AE57-33B4C030CCB8}"/>
          </ac:spMkLst>
        </pc:spChg>
        <pc:spChg chg="mod">
          <ac:chgData name="Bhrugen Patel" userId="f021a6139b3c29b3" providerId="LiveId" clId="{38113C94-C0A5-4006-89AD-ECEF98AF83BD}" dt="2021-09-24T15:25:12.011" v="375"/>
          <ac:spMkLst>
            <pc:docMk/>
            <pc:sldMk cId="3930584960" sldId="358"/>
            <ac:spMk id="248" creationId="{40CC19E6-B034-4AC8-A625-0D181D0B923F}"/>
          </ac:spMkLst>
        </pc:spChg>
        <pc:spChg chg="mod">
          <ac:chgData name="Bhrugen Patel" userId="f021a6139b3c29b3" providerId="LiveId" clId="{38113C94-C0A5-4006-89AD-ECEF98AF83BD}" dt="2021-09-24T15:25:12.011" v="375"/>
          <ac:spMkLst>
            <pc:docMk/>
            <pc:sldMk cId="3930584960" sldId="358"/>
            <ac:spMk id="249" creationId="{E7E86159-F74F-47D8-9FAB-CCF25AB60B51}"/>
          </ac:spMkLst>
        </pc:spChg>
        <pc:spChg chg="mod">
          <ac:chgData name="Bhrugen Patel" userId="f021a6139b3c29b3" providerId="LiveId" clId="{38113C94-C0A5-4006-89AD-ECEF98AF83BD}" dt="2021-09-24T15:25:12.011" v="375"/>
          <ac:spMkLst>
            <pc:docMk/>
            <pc:sldMk cId="3930584960" sldId="358"/>
            <ac:spMk id="250" creationId="{21D94F5F-20F7-46C7-A303-64D1B3A030F4}"/>
          </ac:spMkLst>
        </pc:spChg>
        <pc:spChg chg="mod">
          <ac:chgData name="Bhrugen Patel" userId="f021a6139b3c29b3" providerId="LiveId" clId="{38113C94-C0A5-4006-89AD-ECEF98AF83BD}" dt="2021-09-24T15:25:12.011" v="375"/>
          <ac:spMkLst>
            <pc:docMk/>
            <pc:sldMk cId="3930584960" sldId="358"/>
            <ac:spMk id="251" creationId="{8930CFCD-1985-45AB-8A0D-EA0EF866DE15}"/>
          </ac:spMkLst>
        </pc:spChg>
        <pc:spChg chg="mod">
          <ac:chgData name="Bhrugen Patel" userId="f021a6139b3c29b3" providerId="LiveId" clId="{38113C94-C0A5-4006-89AD-ECEF98AF83BD}" dt="2021-09-24T15:25:12.011" v="375"/>
          <ac:spMkLst>
            <pc:docMk/>
            <pc:sldMk cId="3930584960" sldId="358"/>
            <ac:spMk id="252" creationId="{B8F23D9C-5126-46D5-AD35-BD4F2A9A6A72}"/>
          </ac:spMkLst>
        </pc:spChg>
        <pc:spChg chg="mod">
          <ac:chgData name="Bhrugen Patel" userId="f021a6139b3c29b3" providerId="LiveId" clId="{38113C94-C0A5-4006-89AD-ECEF98AF83BD}" dt="2021-09-24T15:25:12.011" v="375"/>
          <ac:spMkLst>
            <pc:docMk/>
            <pc:sldMk cId="3930584960" sldId="358"/>
            <ac:spMk id="253" creationId="{D661EF8E-6E06-4F63-A2CA-C03302B6946A}"/>
          </ac:spMkLst>
        </pc:spChg>
        <pc:spChg chg="add mod">
          <ac:chgData name="Bhrugen Patel" userId="f021a6139b3c29b3" providerId="LiveId" clId="{38113C94-C0A5-4006-89AD-ECEF98AF83BD}" dt="2021-09-24T15:57:18.381" v="704" actId="1076"/>
          <ac:spMkLst>
            <pc:docMk/>
            <pc:sldMk cId="3930584960" sldId="358"/>
            <ac:spMk id="254" creationId="{59965887-9820-421D-A4DD-EEE8E589E00A}"/>
          </ac:spMkLst>
        </pc:spChg>
        <pc:spChg chg="add del mod">
          <ac:chgData name="Bhrugen Patel" userId="f021a6139b3c29b3" providerId="LiveId" clId="{38113C94-C0A5-4006-89AD-ECEF98AF83BD}" dt="2021-09-24T15:26:43.610" v="423" actId="478"/>
          <ac:spMkLst>
            <pc:docMk/>
            <pc:sldMk cId="3930584960" sldId="358"/>
            <ac:spMk id="255" creationId="{17DBC8AB-DDAC-4ED7-8C33-FFB7E9D27AE2}"/>
          </ac:spMkLst>
        </pc:spChg>
        <pc:spChg chg="mod">
          <ac:chgData name="Bhrugen Patel" userId="f021a6139b3c29b3" providerId="LiveId" clId="{38113C94-C0A5-4006-89AD-ECEF98AF83BD}" dt="2021-09-24T15:25:28.189" v="377"/>
          <ac:spMkLst>
            <pc:docMk/>
            <pc:sldMk cId="3930584960" sldId="358"/>
            <ac:spMk id="257" creationId="{77DA46FB-C499-427A-A124-01B43115E41C}"/>
          </ac:spMkLst>
        </pc:spChg>
        <pc:spChg chg="mod">
          <ac:chgData name="Bhrugen Patel" userId="f021a6139b3c29b3" providerId="LiveId" clId="{38113C94-C0A5-4006-89AD-ECEF98AF83BD}" dt="2021-09-24T15:25:28.189" v="377"/>
          <ac:spMkLst>
            <pc:docMk/>
            <pc:sldMk cId="3930584960" sldId="358"/>
            <ac:spMk id="258" creationId="{1625F389-8C51-4CE1-B601-7337C3367510}"/>
          </ac:spMkLst>
        </pc:spChg>
        <pc:spChg chg="mod">
          <ac:chgData name="Bhrugen Patel" userId="f021a6139b3c29b3" providerId="LiveId" clId="{38113C94-C0A5-4006-89AD-ECEF98AF83BD}" dt="2021-09-24T15:25:28.189" v="377"/>
          <ac:spMkLst>
            <pc:docMk/>
            <pc:sldMk cId="3930584960" sldId="358"/>
            <ac:spMk id="259" creationId="{970E59DB-B1D0-49A9-B416-A81466CE1D74}"/>
          </ac:spMkLst>
        </pc:spChg>
        <pc:spChg chg="mod">
          <ac:chgData name="Bhrugen Patel" userId="f021a6139b3c29b3" providerId="LiveId" clId="{38113C94-C0A5-4006-89AD-ECEF98AF83BD}" dt="2021-09-24T15:25:28.189" v="377"/>
          <ac:spMkLst>
            <pc:docMk/>
            <pc:sldMk cId="3930584960" sldId="358"/>
            <ac:spMk id="260" creationId="{24C5A954-2DDB-450A-AEAF-B616A50E6B28}"/>
          </ac:spMkLst>
        </pc:spChg>
        <pc:spChg chg="mod">
          <ac:chgData name="Bhrugen Patel" userId="f021a6139b3c29b3" providerId="LiveId" clId="{38113C94-C0A5-4006-89AD-ECEF98AF83BD}" dt="2021-09-24T15:25:28.189" v="377"/>
          <ac:spMkLst>
            <pc:docMk/>
            <pc:sldMk cId="3930584960" sldId="358"/>
            <ac:spMk id="261" creationId="{27D044C0-17CD-4125-A0AA-E03704691D1F}"/>
          </ac:spMkLst>
        </pc:spChg>
        <pc:spChg chg="mod">
          <ac:chgData name="Bhrugen Patel" userId="f021a6139b3c29b3" providerId="LiveId" clId="{38113C94-C0A5-4006-89AD-ECEF98AF83BD}" dt="2021-09-24T15:25:28.189" v="377"/>
          <ac:spMkLst>
            <pc:docMk/>
            <pc:sldMk cId="3930584960" sldId="358"/>
            <ac:spMk id="262" creationId="{134B0460-46DF-484C-B74B-8069C2FACED6}"/>
          </ac:spMkLst>
        </pc:spChg>
        <pc:spChg chg="mod">
          <ac:chgData name="Bhrugen Patel" userId="f021a6139b3c29b3" providerId="LiveId" clId="{38113C94-C0A5-4006-89AD-ECEF98AF83BD}" dt="2021-09-24T15:25:28.189" v="377"/>
          <ac:spMkLst>
            <pc:docMk/>
            <pc:sldMk cId="3930584960" sldId="358"/>
            <ac:spMk id="263" creationId="{7F7D8810-9BF9-416C-AEBF-322E9E0D6023}"/>
          </ac:spMkLst>
        </pc:spChg>
        <pc:spChg chg="mod">
          <ac:chgData name="Bhrugen Patel" userId="f021a6139b3c29b3" providerId="LiveId" clId="{38113C94-C0A5-4006-89AD-ECEF98AF83BD}" dt="2021-09-24T15:25:28.189" v="377"/>
          <ac:spMkLst>
            <pc:docMk/>
            <pc:sldMk cId="3930584960" sldId="358"/>
            <ac:spMk id="264" creationId="{09DCA1A7-372F-482E-A976-CD9A68540874}"/>
          </ac:spMkLst>
        </pc:spChg>
        <pc:spChg chg="mod">
          <ac:chgData name="Bhrugen Patel" userId="f021a6139b3c29b3" providerId="LiveId" clId="{38113C94-C0A5-4006-89AD-ECEF98AF83BD}" dt="2021-09-24T15:25:28.189" v="377"/>
          <ac:spMkLst>
            <pc:docMk/>
            <pc:sldMk cId="3930584960" sldId="358"/>
            <ac:spMk id="265" creationId="{824ADE7D-3D5B-4D10-9B9C-27EE3E02DAD9}"/>
          </ac:spMkLst>
        </pc:spChg>
        <pc:spChg chg="mod">
          <ac:chgData name="Bhrugen Patel" userId="f021a6139b3c29b3" providerId="LiveId" clId="{38113C94-C0A5-4006-89AD-ECEF98AF83BD}" dt="2021-09-24T15:25:28.189" v="377"/>
          <ac:spMkLst>
            <pc:docMk/>
            <pc:sldMk cId="3930584960" sldId="358"/>
            <ac:spMk id="266" creationId="{CF9D262B-63F3-469C-84EA-4F5D5839E8F0}"/>
          </ac:spMkLst>
        </pc:spChg>
        <pc:spChg chg="mod">
          <ac:chgData name="Bhrugen Patel" userId="f021a6139b3c29b3" providerId="LiveId" clId="{38113C94-C0A5-4006-89AD-ECEF98AF83BD}" dt="2021-09-24T15:25:28.189" v="377"/>
          <ac:spMkLst>
            <pc:docMk/>
            <pc:sldMk cId="3930584960" sldId="358"/>
            <ac:spMk id="267" creationId="{FF07AAB0-BE66-400B-A679-0A7DF3B62404}"/>
          </ac:spMkLst>
        </pc:spChg>
        <pc:spChg chg="mod">
          <ac:chgData name="Bhrugen Patel" userId="f021a6139b3c29b3" providerId="LiveId" clId="{38113C94-C0A5-4006-89AD-ECEF98AF83BD}" dt="2021-09-24T15:25:28.189" v="377"/>
          <ac:spMkLst>
            <pc:docMk/>
            <pc:sldMk cId="3930584960" sldId="358"/>
            <ac:spMk id="268" creationId="{88602290-FFDC-4D14-98D0-B22DA2DEBF96}"/>
          </ac:spMkLst>
        </pc:spChg>
        <pc:spChg chg="mod">
          <ac:chgData name="Bhrugen Patel" userId="f021a6139b3c29b3" providerId="LiveId" clId="{38113C94-C0A5-4006-89AD-ECEF98AF83BD}" dt="2021-09-24T15:25:28.189" v="377"/>
          <ac:spMkLst>
            <pc:docMk/>
            <pc:sldMk cId="3930584960" sldId="358"/>
            <ac:spMk id="269" creationId="{BCC7A446-B9AE-4648-B02E-A7C011960E44}"/>
          </ac:spMkLst>
        </pc:spChg>
        <pc:spChg chg="mod">
          <ac:chgData name="Bhrugen Patel" userId="f021a6139b3c29b3" providerId="LiveId" clId="{38113C94-C0A5-4006-89AD-ECEF98AF83BD}" dt="2021-09-24T15:25:28.189" v="377"/>
          <ac:spMkLst>
            <pc:docMk/>
            <pc:sldMk cId="3930584960" sldId="358"/>
            <ac:spMk id="270" creationId="{F6015FC3-404A-4B62-9470-F13E0C5D20E9}"/>
          </ac:spMkLst>
        </pc:spChg>
        <pc:spChg chg="mod">
          <ac:chgData name="Bhrugen Patel" userId="f021a6139b3c29b3" providerId="LiveId" clId="{38113C94-C0A5-4006-89AD-ECEF98AF83BD}" dt="2021-09-24T15:25:28.189" v="377"/>
          <ac:spMkLst>
            <pc:docMk/>
            <pc:sldMk cId="3930584960" sldId="358"/>
            <ac:spMk id="271" creationId="{CB38BF81-FA7D-4BA9-AF62-152B22B15FA5}"/>
          </ac:spMkLst>
        </pc:spChg>
        <pc:spChg chg="add del mod">
          <ac:chgData name="Bhrugen Patel" userId="f021a6139b3c29b3" providerId="LiveId" clId="{38113C94-C0A5-4006-89AD-ECEF98AF83BD}" dt="2021-09-24T15:26:43.610" v="423" actId="478"/>
          <ac:spMkLst>
            <pc:docMk/>
            <pc:sldMk cId="3930584960" sldId="358"/>
            <ac:spMk id="272" creationId="{B9FC327E-CC54-48A7-AD46-3A910CED69BF}"/>
          </ac:spMkLst>
        </pc:spChg>
        <pc:spChg chg="add mod">
          <ac:chgData name="Bhrugen Patel" userId="f021a6139b3c29b3" providerId="LiveId" clId="{38113C94-C0A5-4006-89AD-ECEF98AF83BD}" dt="2021-09-24T15:57:18.381" v="704" actId="1076"/>
          <ac:spMkLst>
            <pc:docMk/>
            <pc:sldMk cId="3930584960" sldId="358"/>
            <ac:spMk id="273" creationId="{8C62132A-9DE3-467B-AACA-784F034946BD}"/>
          </ac:spMkLst>
        </pc:spChg>
        <pc:spChg chg="mod">
          <ac:chgData name="Bhrugen Patel" userId="f021a6139b3c29b3" providerId="LiveId" clId="{38113C94-C0A5-4006-89AD-ECEF98AF83BD}" dt="2021-09-24T15:26:16.429" v="409"/>
          <ac:spMkLst>
            <pc:docMk/>
            <pc:sldMk cId="3930584960" sldId="358"/>
            <ac:spMk id="275" creationId="{CD88B40A-884A-4697-9E3A-55E557C89AD1}"/>
          </ac:spMkLst>
        </pc:spChg>
        <pc:spChg chg="mod">
          <ac:chgData name="Bhrugen Patel" userId="f021a6139b3c29b3" providerId="LiveId" clId="{38113C94-C0A5-4006-89AD-ECEF98AF83BD}" dt="2021-09-24T15:26:16.429" v="409"/>
          <ac:spMkLst>
            <pc:docMk/>
            <pc:sldMk cId="3930584960" sldId="358"/>
            <ac:spMk id="276" creationId="{20D8349E-A6AD-4974-9E11-FB1E79A88483}"/>
          </ac:spMkLst>
        </pc:spChg>
        <pc:spChg chg="mod">
          <ac:chgData name="Bhrugen Patel" userId="f021a6139b3c29b3" providerId="LiveId" clId="{38113C94-C0A5-4006-89AD-ECEF98AF83BD}" dt="2021-09-24T15:26:16.429" v="409"/>
          <ac:spMkLst>
            <pc:docMk/>
            <pc:sldMk cId="3930584960" sldId="358"/>
            <ac:spMk id="277" creationId="{30E8ADC5-D8C0-40B8-9399-212ECA442AAE}"/>
          </ac:spMkLst>
        </pc:spChg>
        <pc:spChg chg="mod">
          <ac:chgData name="Bhrugen Patel" userId="f021a6139b3c29b3" providerId="LiveId" clId="{38113C94-C0A5-4006-89AD-ECEF98AF83BD}" dt="2021-09-24T15:26:16.429" v="409"/>
          <ac:spMkLst>
            <pc:docMk/>
            <pc:sldMk cId="3930584960" sldId="358"/>
            <ac:spMk id="278" creationId="{F6969CB0-8C8A-4DC8-AB48-88478AB0C50E}"/>
          </ac:spMkLst>
        </pc:spChg>
        <pc:spChg chg="mod">
          <ac:chgData name="Bhrugen Patel" userId="f021a6139b3c29b3" providerId="LiveId" clId="{38113C94-C0A5-4006-89AD-ECEF98AF83BD}" dt="2021-09-24T15:26:16.429" v="409"/>
          <ac:spMkLst>
            <pc:docMk/>
            <pc:sldMk cId="3930584960" sldId="358"/>
            <ac:spMk id="279" creationId="{DE7BC2D4-9996-47A3-A302-F994B7002070}"/>
          </ac:spMkLst>
        </pc:spChg>
        <pc:spChg chg="mod">
          <ac:chgData name="Bhrugen Patel" userId="f021a6139b3c29b3" providerId="LiveId" clId="{38113C94-C0A5-4006-89AD-ECEF98AF83BD}" dt="2021-09-24T15:26:16.429" v="409"/>
          <ac:spMkLst>
            <pc:docMk/>
            <pc:sldMk cId="3930584960" sldId="358"/>
            <ac:spMk id="280" creationId="{2B1E8340-73B2-4504-84BB-D23175B75B93}"/>
          </ac:spMkLst>
        </pc:spChg>
        <pc:spChg chg="mod">
          <ac:chgData name="Bhrugen Patel" userId="f021a6139b3c29b3" providerId="LiveId" clId="{38113C94-C0A5-4006-89AD-ECEF98AF83BD}" dt="2021-09-24T15:26:16.429" v="409"/>
          <ac:spMkLst>
            <pc:docMk/>
            <pc:sldMk cId="3930584960" sldId="358"/>
            <ac:spMk id="281" creationId="{C1FC45A6-1C29-4873-8BB0-8F9EDC643748}"/>
          </ac:spMkLst>
        </pc:spChg>
        <pc:spChg chg="mod">
          <ac:chgData name="Bhrugen Patel" userId="f021a6139b3c29b3" providerId="LiveId" clId="{38113C94-C0A5-4006-89AD-ECEF98AF83BD}" dt="2021-09-24T15:26:16.429" v="409"/>
          <ac:spMkLst>
            <pc:docMk/>
            <pc:sldMk cId="3930584960" sldId="358"/>
            <ac:spMk id="282" creationId="{C17DB1E7-D791-474F-818F-38B13237B9F8}"/>
          </ac:spMkLst>
        </pc:spChg>
        <pc:spChg chg="mod">
          <ac:chgData name="Bhrugen Patel" userId="f021a6139b3c29b3" providerId="LiveId" clId="{38113C94-C0A5-4006-89AD-ECEF98AF83BD}" dt="2021-09-24T15:26:16.429" v="409"/>
          <ac:spMkLst>
            <pc:docMk/>
            <pc:sldMk cId="3930584960" sldId="358"/>
            <ac:spMk id="283" creationId="{F54CFA61-5931-42A8-A07E-8C8F30C21CDD}"/>
          </ac:spMkLst>
        </pc:spChg>
        <pc:spChg chg="mod">
          <ac:chgData name="Bhrugen Patel" userId="f021a6139b3c29b3" providerId="LiveId" clId="{38113C94-C0A5-4006-89AD-ECEF98AF83BD}" dt="2021-09-24T15:26:16.429" v="409"/>
          <ac:spMkLst>
            <pc:docMk/>
            <pc:sldMk cId="3930584960" sldId="358"/>
            <ac:spMk id="284" creationId="{6252C8B5-A7DB-4A52-9392-789E2522DF7A}"/>
          </ac:spMkLst>
        </pc:spChg>
        <pc:spChg chg="mod">
          <ac:chgData name="Bhrugen Patel" userId="f021a6139b3c29b3" providerId="LiveId" clId="{38113C94-C0A5-4006-89AD-ECEF98AF83BD}" dt="2021-09-24T15:26:16.429" v="409"/>
          <ac:spMkLst>
            <pc:docMk/>
            <pc:sldMk cId="3930584960" sldId="358"/>
            <ac:spMk id="285" creationId="{B82E7717-B553-4028-8352-1ECC49DC5ABF}"/>
          </ac:spMkLst>
        </pc:spChg>
        <pc:spChg chg="mod">
          <ac:chgData name="Bhrugen Patel" userId="f021a6139b3c29b3" providerId="LiveId" clId="{38113C94-C0A5-4006-89AD-ECEF98AF83BD}" dt="2021-09-24T15:26:16.429" v="409"/>
          <ac:spMkLst>
            <pc:docMk/>
            <pc:sldMk cId="3930584960" sldId="358"/>
            <ac:spMk id="286" creationId="{CE35E269-FF8E-465E-A45A-DDB644534F98}"/>
          </ac:spMkLst>
        </pc:spChg>
        <pc:spChg chg="mod">
          <ac:chgData name="Bhrugen Patel" userId="f021a6139b3c29b3" providerId="LiveId" clId="{38113C94-C0A5-4006-89AD-ECEF98AF83BD}" dt="2021-09-24T15:26:16.429" v="409"/>
          <ac:spMkLst>
            <pc:docMk/>
            <pc:sldMk cId="3930584960" sldId="358"/>
            <ac:spMk id="287" creationId="{6781327C-DA38-4336-B015-5CD437F21F54}"/>
          </ac:spMkLst>
        </pc:spChg>
        <pc:spChg chg="mod">
          <ac:chgData name="Bhrugen Patel" userId="f021a6139b3c29b3" providerId="LiveId" clId="{38113C94-C0A5-4006-89AD-ECEF98AF83BD}" dt="2021-09-24T15:26:16.429" v="409"/>
          <ac:spMkLst>
            <pc:docMk/>
            <pc:sldMk cId="3930584960" sldId="358"/>
            <ac:spMk id="288" creationId="{B8C7B4AA-FC45-4755-A713-58580857E557}"/>
          </ac:spMkLst>
        </pc:spChg>
        <pc:spChg chg="mod">
          <ac:chgData name="Bhrugen Patel" userId="f021a6139b3c29b3" providerId="LiveId" clId="{38113C94-C0A5-4006-89AD-ECEF98AF83BD}" dt="2021-09-24T15:26:16.429" v="409"/>
          <ac:spMkLst>
            <pc:docMk/>
            <pc:sldMk cId="3930584960" sldId="358"/>
            <ac:spMk id="289" creationId="{D84491BB-CE0E-4C80-846E-2748D8A66E2B}"/>
          </ac:spMkLst>
        </pc:spChg>
        <pc:spChg chg="add mod">
          <ac:chgData name="Bhrugen Patel" userId="f021a6139b3c29b3" providerId="LiveId" clId="{38113C94-C0A5-4006-89AD-ECEF98AF83BD}" dt="2021-09-24T15:57:18.381" v="704" actId="1076"/>
          <ac:spMkLst>
            <pc:docMk/>
            <pc:sldMk cId="3930584960" sldId="358"/>
            <ac:spMk id="290" creationId="{21131F92-BF5B-402E-9616-7D8243ECE642}"/>
          </ac:spMkLst>
        </pc:spChg>
        <pc:spChg chg="add mod">
          <ac:chgData name="Bhrugen Patel" userId="f021a6139b3c29b3" providerId="LiveId" clId="{38113C94-C0A5-4006-89AD-ECEF98AF83BD}" dt="2021-09-24T15:57:18.381" v="704" actId="1076"/>
          <ac:spMkLst>
            <pc:docMk/>
            <pc:sldMk cId="3930584960" sldId="358"/>
            <ac:spMk id="291" creationId="{0A0A7D74-79C3-4077-A4DE-7CD28EFE49F0}"/>
          </ac:spMkLst>
        </pc:spChg>
        <pc:spChg chg="add mod">
          <ac:chgData name="Bhrugen Patel" userId="f021a6139b3c29b3" providerId="LiveId" clId="{38113C94-C0A5-4006-89AD-ECEF98AF83BD}" dt="2021-09-24T15:57:18.381" v="704" actId="1076"/>
          <ac:spMkLst>
            <pc:docMk/>
            <pc:sldMk cId="3930584960" sldId="358"/>
            <ac:spMk id="292" creationId="{EFFF957D-4E99-40D0-9317-DBE2154BCC82}"/>
          </ac:spMkLst>
        </pc:spChg>
        <pc:spChg chg="add del mod">
          <ac:chgData name="Bhrugen Patel" userId="f021a6139b3c29b3" providerId="LiveId" clId="{38113C94-C0A5-4006-89AD-ECEF98AF83BD}" dt="2021-09-26T18:03:57.893" v="943" actId="478"/>
          <ac:spMkLst>
            <pc:docMk/>
            <pc:sldMk cId="3930584960" sldId="358"/>
            <ac:spMk id="293" creationId="{BCB1F60C-C666-4136-A17C-B165827727C4}"/>
          </ac:spMkLst>
        </pc:spChg>
        <pc:spChg chg="mod">
          <ac:chgData name="Bhrugen Patel" userId="f021a6139b3c29b3" providerId="LiveId" clId="{38113C94-C0A5-4006-89AD-ECEF98AF83BD}" dt="2021-09-24T15:27:57.339" v="448"/>
          <ac:spMkLst>
            <pc:docMk/>
            <pc:sldMk cId="3930584960" sldId="358"/>
            <ac:spMk id="295" creationId="{2A54869E-F25E-4499-B229-76644D9031ED}"/>
          </ac:spMkLst>
        </pc:spChg>
        <pc:spChg chg="mod">
          <ac:chgData name="Bhrugen Patel" userId="f021a6139b3c29b3" providerId="LiveId" clId="{38113C94-C0A5-4006-89AD-ECEF98AF83BD}" dt="2021-09-24T15:27:57.339" v="448"/>
          <ac:spMkLst>
            <pc:docMk/>
            <pc:sldMk cId="3930584960" sldId="358"/>
            <ac:spMk id="296" creationId="{83CC287A-22EF-4DC6-932B-E9E4E53862D3}"/>
          </ac:spMkLst>
        </pc:spChg>
        <pc:spChg chg="mod">
          <ac:chgData name="Bhrugen Patel" userId="f021a6139b3c29b3" providerId="LiveId" clId="{38113C94-C0A5-4006-89AD-ECEF98AF83BD}" dt="2021-09-24T15:27:57.339" v="448"/>
          <ac:spMkLst>
            <pc:docMk/>
            <pc:sldMk cId="3930584960" sldId="358"/>
            <ac:spMk id="297" creationId="{5AC412C9-D4C6-4EF9-B042-C3BD2E246E47}"/>
          </ac:spMkLst>
        </pc:spChg>
        <pc:spChg chg="mod">
          <ac:chgData name="Bhrugen Patel" userId="f021a6139b3c29b3" providerId="LiveId" clId="{38113C94-C0A5-4006-89AD-ECEF98AF83BD}" dt="2021-09-24T15:27:57.339" v="448"/>
          <ac:spMkLst>
            <pc:docMk/>
            <pc:sldMk cId="3930584960" sldId="358"/>
            <ac:spMk id="298" creationId="{414E8832-E8BD-447E-9DB6-E90515A1FE0D}"/>
          </ac:spMkLst>
        </pc:spChg>
        <pc:spChg chg="mod">
          <ac:chgData name="Bhrugen Patel" userId="f021a6139b3c29b3" providerId="LiveId" clId="{38113C94-C0A5-4006-89AD-ECEF98AF83BD}" dt="2021-09-24T15:27:57.339" v="448"/>
          <ac:spMkLst>
            <pc:docMk/>
            <pc:sldMk cId="3930584960" sldId="358"/>
            <ac:spMk id="299" creationId="{D1795F97-1E48-48D4-9FDD-F4250A2CFA68}"/>
          </ac:spMkLst>
        </pc:spChg>
        <pc:spChg chg="mod">
          <ac:chgData name="Bhrugen Patel" userId="f021a6139b3c29b3" providerId="LiveId" clId="{38113C94-C0A5-4006-89AD-ECEF98AF83BD}" dt="2021-09-24T15:27:57.339" v="448"/>
          <ac:spMkLst>
            <pc:docMk/>
            <pc:sldMk cId="3930584960" sldId="358"/>
            <ac:spMk id="300" creationId="{975E237A-51C9-4A0F-A28D-65F21AFDBC19}"/>
          </ac:spMkLst>
        </pc:spChg>
        <pc:spChg chg="mod">
          <ac:chgData name="Bhrugen Patel" userId="f021a6139b3c29b3" providerId="LiveId" clId="{38113C94-C0A5-4006-89AD-ECEF98AF83BD}" dt="2021-09-24T15:27:57.339" v="448"/>
          <ac:spMkLst>
            <pc:docMk/>
            <pc:sldMk cId="3930584960" sldId="358"/>
            <ac:spMk id="301" creationId="{BBEF8EEF-BEF6-48CF-8E06-71A9D48A7DAD}"/>
          </ac:spMkLst>
        </pc:spChg>
        <pc:spChg chg="mod">
          <ac:chgData name="Bhrugen Patel" userId="f021a6139b3c29b3" providerId="LiveId" clId="{38113C94-C0A5-4006-89AD-ECEF98AF83BD}" dt="2021-09-24T15:27:57.339" v="448"/>
          <ac:spMkLst>
            <pc:docMk/>
            <pc:sldMk cId="3930584960" sldId="358"/>
            <ac:spMk id="302" creationId="{A3CD90E0-82B8-4DF3-BA79-F00A720E4E3C}"/>
          </ac:spMkLst>
        </pc:spChg>
        <pc:spChg chg="mod">
          <ac:chgData name="Bhrugen Patel" userId="f021a6139b3c29b3" providerId="LiveId" clId="{38113C94-C0A5-4006-89AD-ECEF98AF83BD}" dt="2021-09-24T15:27:57.339" v="448"/>
          <ac:spMkLst>
            <pc:docMk/>
            <pc:sldMk cId="3930584960" sldId="358"/>
            <ac:spMk id="303" creationId="{7A4BA04C-634A-45ED-BBFD-1F2EF2531490}"/>
          </ac:spMkLst>
        </pc:spChg>
        <pc:spChg chg="mod">
          <ac:chgData name="Bhrugen Patel" userId="f021a6139b3c29b3" providerId="LiveId" clId="{38113C94-C0A5-4006-89AD-ECEF98AF83BD}" dt="2021-09-24T15:27:57.339" v="448"/>
          <ac:spMkLst>
            <pc:docMk/>
            <pc:sldMk cId="3930584960" sldId="358"/>
            <ac:spMk id="304" creationId="{DD4C07BA-4764-46C1-B0C7-F4F58ED1A166}"/>
          </ac:spMkLst>
        </pc:spChg>
        <pc:spChg chg="mod">
          <ac:chgData name="Bhrugen Patel" userId="f021a6139b3c29b3" providerId="LiveId" clId="{38113C94-C0A5-4006-89AD-ECEF98AF83BD}" dt="2021-09-24T15:27:57.339" v="448"/>
          <ac:spMkLst>
            <pc:docMk/>
            <pc:sldMk cId="3930584960" sldId="358"/>
            <ac:spMk id="305" creationId="{1443069B-D923-41CE-A515-E879AF7316B7}"/>
          </ac:spMkLst>
        </pc:spChg>
        <pc:spChg chg="mod">
          <ac:chgData name="Bhrugen Patel" userId="f021a6139b3c29b3" providerId="LiveId" clId="{38113C94-C0A5-4006-89AD-ECEF98AF83BD}" dt="2021-09-24T15:27:57.339" v="448"/>
          <ac:spMkLst>
            <pc:docMk/>
            <pc:sldMk cId="3930584960" sldId="358"/>
            <ac:spMk id="306" creationId="{92B5B4A0-9F28-4F3B-AE36-FD8FE344D417}"/>
          </ac:spMkLst>
        </pc:spChg>
        <pc:spChg chg="mod">
          <ac:chgData name="Bhrugen Patel" userId="f021a6139b3c29b3" providerId="LiveId" clId="{38113C94-C0A5-4006-89AD-ECEF98AF83BD}" dt="2021-09-24T15:27:57.339" v="448"/>
          <ac:spMkLst>
            <pc:docMk/>
            <pc:sldMk cId="3930584960" sldId="358"/>
            <ac:spMk id="307" creationId="{0C181D3B-20D1-4715-8127-4355D2C14995}"/>
          </ac:spMkLst>
        </pc:spChg>
        <pc:spChg chg="mod">
          <ac:chgData name="Bhrugen Patel" userId="f021a6139b3c29b3" providerId="LiveId" clId="{38113C94-C0A5-4006-89AD-ECEF98AF83BD}" dt="2021-09-24T15:27:57.339" v="448"/>
          <ac:spMkLst>
            <pc:docMk/>
            <pc:sldMk cId="3930584960" sldId="358"/>
            <ac:spMk id="308" creationId="{6C4FC76D-3360-4C38-BF45-755FA2620550}"/>
          </ac:spMkLst>
        </pc:spChg>
        <pc:spChg chg="mod">
          <ac:chgData name="Bhrugen Patel" userId="f021a6139b3c29b3" providerId="LiveId" clId="{38113C94-C0A5-4006-89AD-ECEF98AF83BD}" dt="2021-09-24T15:27:57.339" v="448"/>
          <ac:spMkLst>
            <pc:docMk/>
            <pc:sldMk cId="3930584960" sldId="358"/>
            <ac:spMk id="309" creationId="{C14AD4D5-0AC1-4ECF-A41E-2305A196E7EC}"/>
          </ac:spMkLst>
        </pc:spChg>
        <pc:spChg chg="add del mod">
          <ac:chgData name="Bhrugen Patel" userId="f021a6139b3c29b3" providerId="LiveId" clId="{38113C94-C0A5-4006-89AD-ECEF98AF83BD}" dt="2021-09-26T18:03:57.893" v="943" actId="478"/>
          <ac:spMkLst>
            <pc:docMk/>
            <pc:sldMk cId="3930584960" sldId="358"/>
            <ac:spMk id="310" creationId="{8E44E260-9E3F-4042-A2E9-2B293AA2DE86}"/>
          </ac:spMkLst>
        </pc:spChg>
        <pc:spChg chg="add del mod">
          <ac:chgData name="Bhrugen Patel" userId="f021a6139b3c29b3" providerId="LiveId" clId="{38113C94-C0A5-4006-89AD-ECEF98AF83BD}" dt="2021-09-26T18:03:57.893" v="943" actId="478"/>
          <ac:spMkLst>
            <pc:docMk/>
            <pc:sldMk cId="3930584960" sldId="358"/>
            <ac:spMk id="312" creationId="{B0248822-B652-4279-9E48-503EC49DCECE}"/>
          </ac:spMkLst>
        </pc:spChg>
        <pc:spChg chg="mod">
          <ac:chgData name="Bhrugen Patel" userId="f021a6139b3c29b3" providerId="LiveId" clId="{38113C94-C0A5-4006-89AD-ECEF98AF83BD}" dt="2021-09-24T15:27:57.339" v="448"/>
          <ac:spMkLst>
            <pc:docMk/>
            <pc:sldMk cId="3930584960" sldId="358"/>
            <ac:spMk id="314" creationId="{4FDEF468-6FA3-4175-BAB2-F1B1B44AD09D}"/>
          </ac:spMkLst>
        </pc:spChg>
        <pc:spChg chg="mod">
          <ac:chgData name="Bhrugen Patel" userId="f021a6139b3c29b3" providerId="LiveId" clId="{38113C94-C0A5-4006-89AD-ECEF98AF83BD}" dt="2021-09-24T15:27:57.339" v="448"/>
          <ac:spMkLst>
            <pc:docMk/>
            <pc:sldMk cId="3930584960" sldId="358"/>
            <ac:spMk id="315" creationId="{1E5C6215-4224-4EE0-B38E-6F11A34A36A8}"/>
          </ac:spMkLst>
        </pc:spChg>
        <pc:spChg chg="mod">
          <ac:chgData name="Bhrugen Patel" userId="f021a6139b3c29b3" providerId="LiveId" clId="{38113C94-C0A5-4006-89AD-ECEF98AF83BD}" dt="2021-09-24T15:27:57.339" v="448"/>
          <ac:spMkLst>
            <pc:docMk/>
            <pc:sldMk cId="3930584960" sldId="358"/>
            <ac:spMk id="316" creationId="{7CEDBCB0-EC28-4012-A756-963FFA5B2F49}"/>
          </ac:spMkLst>
        </pc:spChg>
        <pc:spChg chg="mod">
          <ac:chgData name="Bhrugen Patel" userId="f021a6139b3c29b3" providerId="LiveId" clId="{38113C94-C0A5-4006-89AD-ECEF98AF83BD}" dt="2021-09-24T15:27:57.339" v="448"/>
          <ac:spMkLst>
            <pc:docMk/>
            <pc:sldMk cId="3930584960" sldId="358"/>
            <ac:spMk id="317" creationId="{8B1B6291-5FC5-48A1-B03E-0DDAEE78939A}"/>
          </ac:spMkLst>
        </pc:spChg>
        <pc:spChg chg="mod">
          <ac:chgData name="Bhrugen Patel" userId="f021a6139b3c29b3" providerId="LiveId" clId="{38113C94-C0A5-4006-89AD-ECEF98AF83BD}" dt="2021-09-24T15:27:57.339" v="448"/>
          <ac:spMkLst>
            <pc:docMk/>
            <pc:sldMk cId="3930584960" sldId="358"/>
            <ac:spMk id="318" creationId="{C9FAC95E-1BEF-4C1D-A38D-1275FA183D6B}"/>
          </ac:spMkLst>
        </pc:spChg>
        <pc:spChg chg="mod">
          <ac:chgData name="Bhrugen Patel" userId="f021a6139b3c29b3" providerId="LiveId" clId="{38113C94-C0A5-4006-89AD-ECEF98AF83BD}" dt="2021-09-24T15:27:57.339" v="448"/>
          <ac:spMkLst>
            <pc:docMk/>
            <pc:sldMk cId="3930584960" sldId="358"/>
            <ac:spMk id="319" creationId="{0CEA7FB4-F8B3-4578-8B29-3A6CB563C92F}"/>
          </ac:spMkLst>
        </pc:spChg>
        <pc:spChg chg="mod">
          <ac:chgData name="Bhrugen Patel" userId="f021a6139b3c29b3" providerId="LiveId" clId="{38113C94-C0A5-4006-89AD-ECEF98AF83BD}" dt="2021-09-24T15:27:57.339" v="448"/>
          <ac:spMkLst>
            <pc:docMk/>
            <pc:sldMk cId="3930584960" sldId="358"/>
            <ac:spMk id="320" creationId="{4D56E755-1520-4782-954C-5F42F66298FE}"/>
          </ac:spMkLst>
        </pc:spChg>
        <pc:spChg chg="mod">
          <ac:chgData name="Bhrugen Patel" userId="f021a6139b3c29b3" providerId="LiveId" clId="{38113C94-C0A5-4006-89AD-ECEF98AF83BD}" dt="2021-09-24T15:27:57.339" v="448"/>
          <ac:spMkLst>
            <pc:docMk/>
            <pc:sldMk cId="3930584960" sldId="358"/>
            <ac:spMk id="321" creationId="{BB913A9B-D8D3-4893-9B5C-CBA556EC953E}"/>
          </ac:spMkLst>
        </pc:spChg>
        <pc:spChg chg="mod">
          <ac:chgData name="Bhrugen Patel" userId="f021a6139b3c29b3" providerId="LiveId" clId="{38113C94-C0A5-4006-89AD-ECEF98AF83BD}" dt="2021-09-24T15:27:57.339" v="448"/>
          <ac:spMkLst>
            <pc:docMk/>
            <pc:sldMk cId="3930584960" sldId="358"/>
            <ac:spMk id="322" creationId="{47B8266E-159D-4624-BEAB-05418391C190}"/>
          </ac:spMkLst>
        </pc:spChg>
        <pc:spChg chg="mod">
          <ac:chgData name="Bhrugen Patel" userId="f021a6139b3c29b3" providerId="LiveId" clId="{38113C94-C0A5-4006-89AD-ECEF98AF83BD}" dt="2021-09-24T15:27:57.339" v="448"/>
          <ac:spMkLst>
            <pc:docMk/>
            <pc:sldMk cId="3930584960" sldId="358"/>
            <ac:spMk id="323" creationId="{026F0CCD-20D1-4153-83CE-72ECCA01FDF0}"/>
          </ac:spMkLst>
        </pc:spChg>
        <pc:spChg chg="mod">
          <ac:chgData name="Bhrugen Patel" userId="f021a6139b3c29b3" providerId="LiveId" clId="{38113C94-C0A5-4006-89AD-ECEF98AF83BD}" dt="2021-09-24T15:27:57.339" v="448"/>
          <ac:spMkLst>
            <pc:docMk/>
            <pc:sldMk cId="3930584960" sldId="358"/>
            <ac:spMk id="324" creationId="{9900A6F9-1145-41D8-B334-AA9403573E15}"/>
          </ac:spMkLst>
        </pc:spChg>
        <pc:spChg chg="mod">
          <ac:chgData name="Bhrugen Patel" userId="f021a6139b3c29b3" providerId="LiveId" clId="{38113C94-C0A5-4006-89AD-ECEF98AF83BD}" dt="2021-09-24T15:27:57.339" v="448"/>
          <ac:spMkLst>
            <pc:docMk/>
            <pc:sldMk cId="3930584960" sldId="358"/>
            <ac:spMk id="325" creationId="{6AE722B2-838E-43A1-B302-0639EE24B86D}"/>
          </ac:spMkLst>
        </pc:spChg>
        <pc:spChg chg="mod">
          <ac:chgData name="Bhrugen Patel" userId="f021a6139b3c29b3" providerId="LiveId" clId="{38113C94-C0A5-4006-89AD-ECEF98AF83BD}" dt="2021-09-24T15:27:57.339" v="448"/>
          <ac:spMkLst>
            <pc:docMk/>
            <pc:sldMk cId="3930584960" sldId="358"/>
            <ac:spMk id="326" creationId="{26D32D16-E55A-4BC5-AFBD-E96B3FBC9B49}"/>
          </ac:spMkLst>
        </pc:spChg>
        <pc:spChg chg="mod">
          <ac:chgData name="Bhrugen Patel" userId="f021a6139b3c29b3" providerId="LiveId" clId="{38113C94-C0A5-4006-89AD-ECEF98AF83BD}" dt="2021-09-24T15:27:57.339" v="448"/>
          <ac:spMkLst>
            <pc:docMk/>
            <pc:sldMk cId="3930584960" sldId="358"/>
            <ac:spMk id="327" creationId="{B09593CD-D640-448B-858F-4C839964D510}"/>
          </ac:spMkLst>
        </pc:spChg>
        <pc:spChg chg="mod">
          <ac:chgData name="Bhrugen Patel" userId="f021a6139b3c29b3" providerId="LiveId" clId="{38113C94-C0A5-4006-89AD-ECEF98AF83BD}" dt="2021-09-24T15:27:57.339" v="448"/>
          <ac:spMkLst>
            <pc:docMk/>
            <pc:sldMk cId="3930584960" sldId="358"/>
            <ac:spMk id="328" creationId="{A609DE05-0003-4141-84DC-D0A0B6340220}"/>
          </ac:spMkLst>
        </pc:spChg>
        <pc:spChg chg="mod">
          <ac:chgData name="Bhrugen Patel" userId="f021a6139b3c29b3" providerId="LiveId" clId="{38113C94-C0A5-4006-89AD-ECEF98AF83BD}" dt="2021-09-24T15:27:57.339" v="448"/>
          <ac:spMkLst>
            <pc:docMk/>
            <pc:sldMk cId="3930584960" sldId="358"/>
            <ac:spMk id="329" creationId="{0CDA4BF6-2996-4BC4-862B-834706BBDA83}"/>
          </ac:spMkLst>
        </pc:spChg>
        <pc:spChg chg="add del mod">
          <ac:chgData name="Bhrugen Patel" userId="f021a6139b3c29b3" providerId="LiveId" clId="{38113C94-C0A5-4006-89AD-ECEF98AF83BD}" dt="2021-09-26T18:03:57.893" v="943" actId="478"/>
          <ac:spMkLst>
            <pc:docMk/>
            <pc:sldMk cId="3930584960" sldId="358"/>
            <ac:spMk id="330" creationId="{E8835466-2231-4925-979E-6CB98FD45BD7}"/>
          </ac:spMkLst>
        </pc:spChg>
        <pc:spChg chg="add del mod">
          <ac:chgData name="Bhrugen Patel" userId="f021a6139b3c29b3" providerId="LiveId" clId="{38113C94-C0A5-4006-89AD-ECEF98AF83BD}" dt="2021-09-26T18:03:57.893" v="943" actId="478"/>
          <ac:spMkLst>
            <pc:docMk/>
            <pc:sldMk cId="3930584960" sldId="358"/>
            <ac:spMk id="331" creationId="{C949650F-74F3-4DF2-A6E1-E044E8251503}"/>
          </ac:spMkLst>
        </pc:spChg>
        <pc:spChg chg="add del mod">
          <ac:chgData name="Bhrugen Patel" userId="f021a6139b3c29b3" providerId="LiveId" clId="{38113C94-C0A5-4006-89AD-ECEF98AF83BD}" dt="2021-09-24T15:37:11.821" v="511" actId="478"/>
          <ac:spMkLst>
            <pc:docMk/>
            <pc:sldMk cId="3930584960" sldId="358"/>
            <ac:spMk id="332" creationId="{89A5B09A-5DE3-40BB-B1F6-5694061B5243}"/>
          </ac:spMkLst>
        </pc:spChg>
        <pc:spChg chg="mod">
          <ac:chgData name="Bhrugen Patel" userId="f021a6139b3c29b3" providerId="LiveId" clId="{38113C94-C0A5-4006-89AD-ECEF98AF83BD}" dt="2021-09-24T15:27:57.339" v="448"/>
          <ac:spMkLst>
            <pc:docMk/>
            <pc:sldMk cId="3930584960" sldId="358"/>
            <ac:spMk id="334" creationId="{D4E44081-5C8B-465F-8C77-727C07F8E95D}"/>
          </ac:spMkLst>
        </pc:spChg>
        <pc:spChg chg="mod">
          <ac:chgData name="Bhrugen Patel" userId="f021a6139b3c29b3" providerId="LiveId" clId="{38113C94-C0A5-4006-89AD-ECEF98AF83BD}" dt="2021-09-24T15:27:57.339" v="448"/>
          <ac:spMkLst>
            <pc:docMk/>
            <pc:sldMk cId="3930584960" sldId="358"/>
            <ac:spMk id="335" creationId="{3598A864-EDF6-419E-AD94-F22F93FE4D0E}"/>
          </ac:spMkLst>
        </pc:spChg>
        <pc:spChg chg="mod">
          <ac:chgData name="Bhrugen Patel" userId="f021a6139b3c29b3" providerId="LiveId" clId="{38113C94-C0A5-4006-89AD-ECEF98AF83BD}" dt="2021-09-24T15:27:57.339" v="448"/>
          <ac:spMkLst>
            <pc:docMk/>
            <pc:sldMk cId="3930584960" sldId="358"/>
            <ac:spMk id="336" creationId="{0E56DFD3-B459-43B2-BCE5-9B7CE6A839FC}"/>
          </ac:spMkLst>
        </pc:spChg>
        <pc:spChg chg="mod">
          <ac:chgData name="Bhrugen Patel" userId="f021a6139b3c29b3" providerId="LiveId" clId="{38113C94-C0A5-4006-89AD-ECEF98AF83BD}" dt="2021-09-24T15:27:57.339" v="448"/>
          <ac:spMkLst>
            <pc:docMk/>
            <pc:sldMk cId="3930584960" sldId="358"/>
            <ac:spMk id="337" creationId="{9FE6CCD5-ED5B-42AE-A7C0-175C14039030}"/>
          </ac:spMkLst>
        </pc:spChg>
        <pc:spChg chg="mod">
          <ac:chgData name="Bhrugen Patel" userId="f021a6139b3c29b3" providerId="LiveId" clId="{38113C94-C0A5-4006-89AD-ECEF98AF83BD}" dt="2021-09-24T15:27:57.339" v="448"/>
          <ac:spMkLst>
            <pc:docMk/>
            <pc:sldMk cId="3930584960" sldId="358"/>
            <ac:spMk id="338" creationId="{11C5B4E5-9A11-44C6-89CB-ED316E097BEB}"/>
          </ac:spMkLst>
        </pc:spChg>
        <pc:spChg chg="mod">
          <ac:chgData name="Bhrugen Patel" userId="f021a6139b3c29b3" providerId="LiveId" clId="{38113C94-C0A5-4006-89AD-ECEF98AF83BD}" dt="2021-09-24T15:27:57.339" v="448"/>
          <ac:spMkLst>
            <pc:docMk/>
            <pc:sldMk cId="3930584960" sldId="358"/>
            <ac:spMk id="339" creationId="{0962C00F-A9EC-4393-BB80-CAE10DCAE399}"/>
          </ac:spMkLst>
        </pc:spChg>
        <pc:spChg chg="mod">
          <ac:chgData name="Bhrugen Patel" userId="f021a6139b3c29b3" providerId="LiveId" clId="{38113C94-C0A5-4006-89AD-ECEF98AF83BD}" dt="2021-09-24T15:27:57.339" v="448"/>
          <ac:spMkLst>
            <pc:docMk/>
            <pc:sldMk cId="3930584960" sldId="358"/>
            <ac:spMk id="340" creationId="{7889EA01-0715-4114-A7F4-787E71D4753B}"/>
          </ac:spMkLst>
        </pc:spChg>
        <pc:spChg chg="mod">
          <ac:chgData name="Bhrugen Patel" userId="f021a6139b3c29b3" providerId="LiveId" clId="{38113C94-C0A5-4006-89AD-ECEF98AF83BD}" dt="2021-09-24T15:27:57.339" v="448"/>
          <ac:spMkLst>
            <pc:docMk/>
            <pc:sldMk cId="3930584960" sldId="358"/>
            <ac:spMk id="341" creationId="{9CBE1DF1-34F7-4153-9810-695F0F5E5F2F}"/>
          </ac:spMkLst>
        </pc:spChg>
        <pc:spChg chg="mod">
          <ac:chgData name="Bhrugen Patel" userId="f021a6139b3c29b3" providerId="LiveId" clId="{38113C94-C0A5-4006-89AD-ECEF98AF83BD}" dt="2021-09-24T15:27:57.339" v="448"/>
          <ac:spMkLst>
            <pc:docMk/>
            <pc:sldMk cId="3930584960" sldId="358"/>
            <ac:spMk id="342" creationId="{C03FF238-E8D0-45E8-B250-2DC2DD9BB915}"/>
          </ac:spMkLst>
        </pc:spChg>
        <pc:spChg chg="mod">
          <ac:chgData name="Bhrugen Patel" userId="f021a6139b3c29b3" providerId="LiveId" clId="{38113C94-C0A5-4006-89AD-ECEF98AF83BD}" dt="2021-09-24T15:27:57.339" v="448"/>
          <ac:spMkLst>
            <pc:docMk/>
            <pc:sldMk cId="3930584960" sldId="358"/>
            <ac:spMk id="343" creationId="{A84BD038-6234-4FA9-B5E7-0E8F0510E1B9}"/>
          </ac:spMkLst>
        </pc:spChg>
        <pc:spChg chg="mod">
          <ac:chgData name="Bhrugen Patel" userId="f021a6139b3c29b3" providerId="LiveId" clId="{38113C94-C0A5-4006-89AD-ECEF98AF83BD}" dt="2021-09-24T15:27:57.339" v="448"/>
          <ac:spMkLst>
            <pc:docMk/>
            <pc:sldMk cId="3930584960" sldId="358"/>
            <ac:spMk id="344" creationId="{ED5495B8-0633-4292-B8D8-7348D428C232}"/>
          </ac:spMkLst>
        </pc:spChg>
        <pc:spChg chg="mod">
          <ac:chgData name="Bhrugen Patel" userId="f021a6139b3c29b3" providerId="LiveId" clId="{38113C94-C0A5-4006-89AD-ECEF98AF83BD}" dt="2021-09-24T15:27:57.339" v="448"/>
          <ac:spMkLst>
            <pc:docMk/>
            <pc:sldMk cId="3930584960" sldId="358"/>
            <ac:spMk id="345" creationId="{AE1DC0AD-8BE1-4E9F-9FB5-0F4152FB1467}"/>
          </ac:spMkLst>
        </pc:spChg>
        <pc:spChg chg="mod">
          <ac:chgData name="Bhrugen Patel" userId="f021a6139b3c29b3" providerId="LiveId" clId="{38113C94-C0A5-4006-89AD-ECEF98AF83BD}" dt="2021-09-24T15:27:57.339" v="448"/>
          <ac:spMkLst>
            <pc:docMk/>
            <pc:sldMk cId="3930584960" sldId="358"/>
            <ac:spMk id="346" creationId="{F31277AC-2CD0-4637-933F-78992A5F1DB4}"/>
          </ac:spMkLst>
        </pc:spChg>
        <pc:spChg chg="mod">
          <ac:chgData name="Bhrugen Patel" userId="f021a6139b3c29b3" providerId="LiveId" clId="{38113C94-C0A5-4006-89AD-ECEF98AF83BD}" dt="2021-09-24T15:27:57.339" v="448"/>
          <ac:spMkLst>
            <pc:docMk/>
            <pc:sldMk cId="3930584960" sldId="358"/>
            <ac:spMk id="347" creationId="{27945D66-FC1B-45A1-A12E-70538606B992}"/>
          </ac:spMkLst>
        </pc:spChg>
        <pc:spChg chg="mod">
          <ac:chgData name="Bhrugen Patel" userId="f021a6139b3c29b3" providerId="LiveId" clId="{38113C94-C0A5-4006-89AD-ECEF98AF83BD}" dt="2021-09-24T15:27:57.339" v="448"/>
          <ac:spMkLst>
            <pc:docMk/>
            <pc:sldMk cId="3930584960" sldId="358"/>
            <ac:spMk id="348" creationId="{53BD21FA-0C30-44FB-860F-ABCE54FFFD94}"/>
          </ac:spMkLst>
        </pc:spChg>
        <pc:spChg chg="mod">
          <ac:chgData name="Bhrugen Patel" userId="f021a6139b3c29b3" providerId="LiveId" clId="{38113C94-C0A5-4006-89AD-ECEF98AF83BD}" dt="2021-09-24T15:27:57.339" v="448"/>
          <ac:spMkLst>
            <pc:docMk/>
            <pc:sldMk cId="3930584960" sldId="358"/>
            <ac:spMk id="349" creationId="{F549AAD3-46E9-4557-9BF5-13A4E94D70A6}"/>
          </ac:spMkLst>
        </pc:spChg>
        <pc:spChg chg="add del mod">
          <ac:chgData name="Bhrugen Patel" userId="f021a6139b3c29b3" providerId="LiveId" clId="{38113C94-C0A5-4006-89AD-ECEF98AF83BD}" dt="2021-09-26T18:03:57.893" v="943" actId="478"/>
          <ac:spMkLst>
            <pc:docMk/>
            <pc:sldMk cId="3930584960" sldId="358"/>
            <ac:spMk id="350" creationId="{E134BB04-C6E5-49A7-86DE-D5DBEB074377}"/>
          </ac:spMkLst>
        </pc:spChg>
        <pc:spChg chg="add del mod">
          <ac:chgData name="Bhrugen Patel" userId="f021a6139b3c29b3" providerId="LiveId" clId="{38113C94-C0A5-4006-89AD-ECEF98AF83BD}" dt="2021-09-26T18:03:57.893" v="943" actId="478"/>
          <ac:spMkLst>
            <pc:docMk/>
            <pc:sldMk cId="3930584960" sldId="358"/>
            <ac:spMk id="351" creationId="{5FE55787-BED1-4FA0-ADC1-C02D20C381D9}"/>
          </ac:spMkLst>
        </pc:spChg>
        <pc:spChg chg="mod">
          <ac:chgData name="Bhrugen Patel" userId="f021a6139b3c29b3" providerId="LiveId" clId="{38113C94-C0A5-4006-89AD-ECEF98AF83BD}" dt="2021-09-24T15:27:57.339" v="448"/>
          <ac:spMkLst>
            <pc:docMk/>
            <pc:sldMk cId="3930584960" sldId="358"/>
            <ac:spMk id="353" creationId="{A88C1AFE-3FBF-4312-9F8D-044ED75F2A03}"/>
          </ac:spMkLst>
        </pc:spChg>
        <pc:spChg chg="mod">
          <ac:chgData name="Bhrugen Patel" userId="f021a6139b3c29b3" providerId="LiveId" clId="{38113C94-C0A5-4006-89AD-ECEF98AF83BD}" dt="2021-09-24T15:27:57.339" v="448"/>
          <ac:spMkLst>
            <pc:docMk/>
            <pc:sldMk cId="3930584960" sldId="358"/>
            <ac:spMk id="354" creationId="{530BEF08-C2DC-4ACA-B8A8-331519B7B94E}"/>
          </ac:spMkLst>
        </pc:spChg>
        <pc:spChg chg="mod">
          <ac:chgData name="Bhrugen Patel" userId="f021a6139b3c29b3" providerId="LiveId" clId="{38113C94-C0A5-4006-89AD-ECEF98AF83BD}" dt="2021-09-24T15:27:57.339" v="448"/>
          <ac:spMkLst>
            <pc:docMk/>
            <pc:sldMk cId="3930584960" sldId="358"/>
            <ac:spMk id="355" creationId="{A33C17B7-DC0C-4769-8426-2F0E35B8EF16}"/>
          </ac:spMkLst>
        </pc:spChg>
        <pc:spChg chg="mod">
          <ac:chgData name="Bhrugen Patel" userId="f021a6139b3c29b3" providerId="LiveId" clId="{38113C94-C0A5-4006-89AD-ECEF98AF83BD}" dt="2021-09-24T15:27:57.339" v="448"/>
          <ac:spMkLst>
            <pc:docMk/>
            <pc:sldMk cId="3930584960" sldId="358"/>
            <ac:spMk id="356" creationId="{20B7E7A8-FAAE-4ECA-9288-965DB8865E9A}"/>
          </ac:spMkLst>
        </pc:spChg>
        <pc:spChg chg="mod">
          <ac:chgData name="Bhrugen Patel" userId="f021a6139b3c29b3" providerId="LiveId" clId="{38113C94-C0A5-4006-89AD-ECEF98AF83BD}" dt="2021-09-24T15:27:57.339" v="448"/>
          <ac:spMkLst>
            <pc:docMk/>
            <pc:sldMk cId="3930584960" sldId="358"/>
            <ac:spMk id="357" creationId="{733FDEDC-EADF-4606-9FAA-608B21F697B3}"/>
          </ac:spMkLst>
        </pc:spChg>
        <pc:spChg chg="mod">
          <ac:chgData name="Bhrugen Patel" userId="f021a6139b3c29b3" providerId="LiveId" clId="{38113C94-C0A5-4006-89AD-ECEF98AF83BD}" dt="2021-09-24T15:27:57.339" v="448"/>
          <ac:spMkLst>
            <pc:docMk/>
            <pc:sldMk cId="3930584960" sldId="358"/>
            <ac:spMk id="358" creationId="{543ABAF8-03E8-420D-9C3D-7E3D53881890}"/>
          </ac:spMkLst>
        </pc:spChg>
        <pc:spChg chg="mod">
          <ac:chgData name="Bhrugen Patel" userId="f021a6139b3c29b3" providerId="LiveId" clId="{38113C94-C0A5-4006-89AD-ECEF98AF83BD}" dt="2021-09-24T15:27:57.339" v="448"/>
          <ac:spMkLst>
            <pc:docMk/>
            <pc:sldMk cId="3930584960" sldId="358"/>
            <ac:spMk id="359" creationId="{5899AFC4-A721-414B-9006-716D9C2B7FAA}"/>
          </ac:spMkLst>
        </pc:spChg>
        <pc:spChg chg="mod">
          <ac:chgData name="Bhrugen Patel" userId="f021a6139b3c29b3" providerId="LiveId" clId="{38113C94-C0A5-4006-89AD-ECEF98AF83BD}" dt="2021-09-24T15:27:57.339" v="448"/>
          <ac:spMkLst>
            <pc:docMk/>
            <pc:sldMk cId="3930584960" sldId="358"/>
            <ac:spMk id="360" creationId="{DD6F125E-C58E-4047-B79A-A80F3A0F32A9}"/>
          </ac:spMkLst>
        </pc:spChg>
        <pc:spChg chg="mod">
          <ac:chgData name="Bhrugen Patel" userId="f021a6139b3c29b3" providerId="LiveId" clId="{38113C94-C0A5-4006-89AD-ECEF98AF83BD}" dt="2021-09-24T15:27:57.339" v="448"/>
          <ac:spMkLst>
            <pc:docMk/>
            <pc:sldMk cId="3930584960" sldId="358"/>
            <ac:spMk id="361" creationId="{793DCD91-956C-4D04-88E2-3F99BEC5F1D4}"/>
          </ac:spMkLst>
        </pc:spChg>
        <pc:spChg chg="mod">
          <ac:chgData name="Bhrugen Patel" userId="f021a6139b3c29b3" providerId="LiveId" clId="{38113C94-C0A5-4006-89AD-ECEF98AF83BD}" dt="2021-09-24T15:27:57.339" v="448"/>
          <ac:spMkLst>
            <pc:docMk/>
            <pc:sldMk cId="3930584960" sldId="358"/>
            <ac:spMk id="362" creationId="{46CB1B0A-8B39-4ACB-80F8-AE660C25100E}"/>
          </ac:spMkLst>
        </pc:spChg>
        <pc:spChg chg="mod">
          <ac:chgData name="Bhrugen Patel" userId="f021a6139b3c29b3" providerId="LiveId" clId="{38113C94-C0A5-4006-89AD-ECEF98AF83BD}" dt="2021-09-24T15:27:57.339" v="448"/>
          <ac:spMkLst>
            <pc:docMk/>
            <pc:sldMk cId="3930584960" sldId="358"/>
            <ac:spMk id="363" creationId="{289E67F1-F0F2-4AD0-9BBE-E5C5FA5C3E06}"/>
          </ac:spMkLst>
        </pc:spChg>
        <pc:spChg chg="mod">
          <ac:chgData name="Bhrugen Patel" userId="f021a6139b3c29b3" providerId="LiveId" clId="{38113C94-C0A5-4006-89AD-ECEF98AF83BD}" dt="2021-09-24T15:27:57.339" v="448"/>
          <ac:spMkLst>
            <pc:docMk/>
            <pc:sldMk cId="3930584960" sldId="358"/>
            <ac:spMk id="364" creationId="{941C0197-3971-48BB-8B86-632356C06596}"/>
          </ac:spMkLst>
        </pc:spChg>
        <pc:spChg chg="mod">
          <ac:chgData name="Bhrugen Patel" userId="f021a6139b3c29b3" providerId="LiveId" clId="{38113C94-C0A5-4006-89AD-ECEF98AF83BD}" dt="2021-09-24T15:27:57.339" v="448"/>
          <ac:spMkLst>
            <pc:docMk/>
            <pc:sldMk cId="3930584960" sldId="358"/>
            <ac:spMk id="365" creationId="{673EE82F-0A0C-4CCD-AFF8-9A8B066AFDA9}"/>
          </ac:spMkLst>
        </pc:spChg>
        <pc:spChg chg="mod">
          <ac:chgData name="Bhrugen Patel" userId="f021a6139b3c29b3" providerId="LiveId" clId="{38113C94-C0A5-4006-89AD-ECEF98AF83BD}" dt="2021-09-24T15:27:57.339" v="448"/>
          <ac:spMkLst>
            <pc:docMk/>
            <pc:sldMk cId="3930584960" sldId="358"/>
            <ac:spMk id="366" creationId="{88F8C33D-4DE9-409C-9D6C-50F132EF4008}"/>
          </ac:spMkLst>
        </pc:spChg>
        <pc:spChg chg="mod">
          <ac:chgData name="Bhrugen Patel" userId="f021a6139b3c29b3" providerId="LiveId" clId="{38113C94-C0A5-4006-89AD-ECEF98AF83BD}" dt="2021-09-24T15:27:57.339" v="448"/>
          <ac:spMkLst>
            <pc:docMk/>
            <pc:sldMk cId="3930584960" sldId="358"/>
            <ac:spMk id="367" creationId="{2FE16E7C-EB87-45DA-9BE2-3956895180C7}"/>
          </ac:spMkLst>
        </pc:spChg>
        <pc:spChg chg="add del mod">
          <ac:chgData name="Bhrugen Patel" userId="f021a6139b3c29b3" providerId="LiveId" clId="{38113C94-C0A5-4006-89AD-ECEF98AF83BD}" dt="2021-09-26T18:03:57.893" v="943" actId="478"/>
          <ac:spMkLst>
            <pc:docMk/>
            <pc:sldMk cId="3930584960" sldId="358"/>
            <ac:spMk id="368" creationId="{6C67F820-55D3-4185-BCE0-59DBC3B6F5E3}"/>
          </ac:spMkLst>
        </pc:spChg>
        <pc:spChg chg="add del mod">
          <ac:chgData name="Bhrugen Patel" userId="f021a6139b3c29b3" providerId="LiveId" clId="{38113C94-C0A5-4006-89AD-ECEF98AF83BD}" dt="2021-09-24T15:37:17.174" v="514" actId="478"/>
          <ac:spMkLst>
            <pc:docMk/>
            <pc:sldMk cId="3930584960" sldId="358"/>
            <ac:spMk id="369" creationId="{E97F06AD-0A8D-40A7-A127-E1FF55885B80}"/>
          </ac:spMkLst>
        </pc:spChg>
        <pc:spChg chg="add del mod">
          <ac:chgData name="Bhrugen Patel" userId="f021a6139b3c29b3" providerId="LiveId" clId="{38113C94-C0A5-4006-89AD-ECEF98AF83BD}" dt="2021-09-26T18:03:57.893" v="943" actId="478"/>
          <ac:spMkLst>
            <pc:docMk/>
            <pc:sldMk cId="3930584960" sldId="358"/>
            <ac:spMk id="370" creationId="{0A0973B2-68BB-43ED-BAC0-310EAB77F3AF}"/>
          </ac:spMkLst>
        </pc:spChg>
        <pc:spChg chg="add del mod">
          <ac:chgData name="Bhrugen Patel" userId="f021a6139b3c29b3" providerId="LiveId" clId="{38113C94-C0A5-4006-89AD-ECEF98AF83BD}" dt="2021-09-26T18:03:57.893" v="943" actId="478"/>
          <ac:spMkLst>
            <pc:docMk/>
            <pc:sldMk cId="3930584960" sldId="358"/>
            <ac:spMk id="371" creationId="{0536D381-6AED-4D4A-AF56-59DB328FDBD7}"/>
          </ac:spMkLst>
        </pc:spChg>
        <pc:spChg chg="add del mod">
          <ac:chgData name="Bhrugen Patel" userId="f021a6139b3c29b3" providerId="LiveId" clId="{38113C94-C0A5-4006-89AD-ECEF98AF83BD}" dt="2021-09-26T18:03:57.893" v="943" actId="478"/>
          <ac:spMkLst>
            <pc:docMk/>
            <pc:sldMk cId="3930584960" sldId="358"/>
            <ac:spMk id="372" creationId="{DC69512C-F8F3-42DE-A95A-EE0E7986B728}"/>
          </ac:spMkLst>
        </pc:spChg>
        <pc:spChg chg="add del mod">
          <ac:chgData name="Bhrugen Patel" userId="f021a6139b3c29b3" providerId="LiveId" clId="{38113C94-C0A5-4006-89AD-ECEF98AF83BD}" dt="2021-09-24T15:41:10.392" v="589" actId="478"/>
          <ac:spMkLst>
            <pc:docMk/>
            <pc:sldMk cId="3930584960" sldId="358"/>
            <ac:spMk id="373" creationId="{735A070C-47C2-4427-ACE3-3A4A53001A3F}"/>
          </ac:spMkLst>
        </pc:spChg>
        <pc:spChg chg="mod">
          <ac:chgData name="Bhrugen Patel" userId="f021a6139b3c29b3" providerId="LiveId" clId="{38113C94-C0A5-4006-89AD-ECEF98AF83BD}" dt="2021-09-24T15:42:33.162" v="691" actId="207"/>
          <ac:spMkLst>
            <pc:docMk/>
            <pc:sldMk cId="3930584960" sldId="358"/>
            <ac:spMk id="375" creationId="{FE0E0DE3-B447-4785-B1A1-FFCB751E3A86}"/>
          </ac:spMkLst>
        </pc:spChg>
        <pc:spChg chg="mod">
          <ac:chgData name="Bhrugen Patel" userId="f021a6139b3c29b3" providerId="LiveId" clId="{38113C94-C0A5-4006-89AD-ECEF98AF83BD}" dt="2021-09-24T15:42:33.162" v="691" actId="207"/>
          <ac:spMkLst>
            <pc:docMk/>
            <pc:sldMk cId="3930584960" sldId="358"/>
            <ac:spMk id="376" creationId="{FD005DB3-A217-410C-ABEC-3E378B210661}"/>
          </ac:spMkLst>
        </pc:spChg>
        <pc:spChg chg="mod">
          <ac:chgData name="Bhrugen Patel" userId="f021a6139b3c29b3" providerId="LiveId" clId="{38113C94-C0A5-4006-89AD-ECEF98AF83BD}" dt="2021-09-24T15:42:33.162" v="691" actId="207"/>
          <ac:spMkLst>
            <pc:docMk/>
            <pc:sldMk cId="3930584960" sldId="358"/>
            <ac:spMk id="377" creationId="{94B4F6A2-A231-458A-B43C-1670C6E5791A}"/>
          </ac:spMkLst>
        </pc:spChg>
        <pc:spChg chg="mod">
          <ac:chgData name="Bhrugen Patel" userId="f021a6139b3c29b3" providerId="LiveId" clId="{38113C94-C0A5-4006-89AD-ECEF98AF83BD}" dt="2021-09-24T15:42:33.162" v="691" actId="207"/>
          <ac:spMkLst>
            <pc:docMk/>
            <pc:sldMk cId="3930584960" sldId="358"/>
            <ac:spMk id="378" creationId="{1A6C58B5-A8A7-4905-8836-9145E75BA7B6}"/>
          </ac:spMkLst>
        </pc:spChg>
        <pc:spChg chg="mod">
          <ac:chgData name="Bhrugen Patel" userId="f021a6139b3c29b3" providerId="LiveId" clId="{38113C94-C0A5-4006-89AD-ECEF98AF83BD}" dt="2021-09-24T15:42:33.162" v="691" actId="207"/>
          <ac:spMkLst>
            <pc:docMk/>
            <pc:sldMk cId="3930584960" sldId="358"/>
            <ac:spMk id="379" creationId="{1CA00EC7-BBFD-45D2-B45E-8B68280C843F}"/>
          </ac:spMkLst>
        </pc:spChg>
        <pc:spChg chg="mod">
          <ac:chgData name="Bhrugen Patel" userId="f021a6139b3c29b3" providerId="LiveId" clId="{38113C94-C0A5-4006-89AD-ECEF98AF83BD}" dt="2021-09-24T15:42:33.162" v="691" actId="207"/>
          <ac:spMkLst>
            <pc:docMk/>
            <pc:sldMk cId="3930584960" sldId="358"/>
            <ac:spMk id="380" creationId="{53C8711C-E207-45F3-994F-2C7DC53B2B16}"/>
          </ac:spMkLst>
        </pc:spChg>
        <pc:spChg chg="mod">
          <ac:chgData name="Bhrugen Patel" userId="f021a6139b3c29b3" providerId="LiveId" clId="{38113C94-C0A5-4006-89AD-ECEF98AF83BD}" dt="2021-09-24T15:42:33.162" v="691" actId="207"/>
          <ac:spMkLst>
            <pc:docMk/>
            <pc:sldMk cId="3930584960" sldId="358"/>
            <ac:spMk id="381" creationId="{F7642B9F-EC2D-4363-94C5-BE8A24EC556A}"/>
          </ac:spMkLst>
        </pc:spChg>
        <pc:spChg chg="mod">
          <ac:chgData name="Bhrugen Patel" userId="f021a6139b3c29b3" providerId="LiveId" clId="{38113C94-C0A5-4006-89AD-ECEF98AF83BD}" dt="2021-09-24T15:42:33.162" v="691" actId="207"/>
          <ac:spMkLst>
            <pc:docMk/>
            <pc:sldMk cId="3930584960" sldId="358"/>
            <ac:spMk id="382" creationId="{4ADCA437-A6C0-4C5D-84F1-8909DEDB31A0}"/>
          </ac:spMkLst>
        </pc:spChg>
        <pc:spChg chg="mod">
          <ac:chgData name="Bhrugen Patel" userId="f021a6139b3c29b3" providerId="LiveId" clId="{38113C94-C0A5-4006-89AD-ECEF98AF83BD}" dt="2021-09-24T15:42:33.162" v="691" actId="207"/>
          <ac:spMkLst>
            <pc:docMk/>
            <pc:sldMk cId="3930584960" sldId="358"/>
            <ac:spMk id="383" creationId="{A9F84E99-5517-47E3-8608-ED26596FBF0A}"/>
          </ac:spMkLst>
        </pc:spChg>
        <pc:spChg chg="mod">
          <ac:chgData name="Bhrugen Patel" userId="f021a6139b3c29b3" providerId="LiveId" clId="{38113C94-C0A5-4006-89AD-ECEF98AF83BD}" dt="2021-09-24T15:42:33.162" v="691" actId="207"/>
          <ac:spMkLst>
            <pc:docMk/>
            <pc:sldMk cId="3930584960" sldId="358"/>
            <ac:spMk id="384" creationId="{ADADA727-3E5A-4CB6-8E1F-463C14044CA5}"/>
          </ac:spMkLst>
        </pc:spChg>
        <pc:spChg chg="mod">
          <ac:chgData name="Bhrugen Patel" userId="f021a6139b3c29b3" providerId="LiveId" clId="{38113C94-C0A5-4006-89AD-ECEF98AF83BD}" dt="2021-09-24T15:42:33.162" v="691" actId="207"/>
          <ac:spMkLst>
            <pc:docMk/>
            <pc:sldMk cId="3930584960" sldId="358"/>
            <ac:spMk id="385" creationId="{B9B4BFD6-3937-428E-AA59-0769418E690A}"/>
          </ac:spMkLst>
        </pc:spChg>
        <pc:spChg chg="mod">
          <ac:chgData name="Bhrugen Patel" userId="f021a6139b3c29b3" providerId="LiveId" clId="{38113C94-C0A5-4006-89AD-ECEF98AF83BD}" dt="2021-09-24T15:42:33.162" v="691" actId="207"/>
          <ac:spMkLst>
            <pc:docMk/>
            <pc:sldMk cId="3930584960" sldId="358"/>
            <ac:spMk id="386" creationId="{8CDF7361-9DAD-49D7-AED9-70C16C326F9B}"/>
          </ac:spMkLst>
        </pc:spChg>
        <pc:spChg chg="mod">
          <ac:chgData name="Bhrugen Patel" userId="f021a6139b3c29b3" providerId="LiveId" clId="{38113C94-C0A5-4006-89AD-ECEF98AF83BD}" dt="2021-09-24T15:42:33.162" v="691" actId="207"/>
          <ac:spMkLst>
            <pc:docMk/>
            <pc:sldMk cId="3930584960" sldId="358"/>
            <ac:spMk id="387" creationId="{1589AD3B-EAE8-4914-84B8-7A304308458A}"/>
          </ac:spMkLst>
        </pc:spChg>
        <pc:spChg chg="mod">
          <ac:chgData name="Bhrugen Patel" userId="f021a6139b3c29b3" providerId="LiveId" clId="{38113C94-C0A5-4006-89AD-ECEF98AF83BD}" dt="2021-09-24T15:42:33.162" v="691" actId="207"/>
          <ac:spMkLst>
            <pc:docMk/>
            <pc:sldMk cId="3930584960" sldId="358"/>
            <ac:spMk id="388" creationId="{2A1A5A57-C7FF-4420-A82C-88D268685070}"/>
          </ac:spMkLst>
        </pc:spChg>
        <pc:spChg chg="mod">
          <ac:chgData name="Bhrugen Patel" userId="f021a6139b3c29b3" providerId="LiveId" clId="{38113C94-C0A5-4006-89AD-ECEF98AF83BD}" dt="2021-09-24T15:57:18.381" v="704" actId="1076"/>
          <ac:spMkLst>
            <pc:docMk/>
            <pc:sldMk cId="3930584960" sldId="358"/>
            <ac:spMk id="1126" creationId="{00000000-0000-0000-0000-000000000000}"/>
          </ac:spMkLst>
        </pc:spChg>
        <pc:spChg chg="del">
          <ac:chgData name="Bhrugen Patel" userId="f021a6139b3c29b3" providerId="LiveId" clId="{38113C94-C0A5-4006-89AD-ECEF98AF83BD}" dt="2021-09-24T15:17:26.767" v="212" actId="478"/>
          <ac:spMkLst>
            <pc:docMk/>
            <pc:sldMk cId="3930584960" sldId="358"/>
            <ac:spMk id="1160" creationId="{00000000-0000-0000-0000-000000000000}"/>
          </ac:spMkLst>
        </pc:spChg>
        <pc:spChg chg="mod">
          <ac:chgData name="Bhrugen Patel" userId="f021a6139b3c29b3" providerId="LiveId" clId="{38113C94-C0A5-4006-89AD-ECEF98AF83BD}" dt="2021-09-24T15:57:18.381" v="704" actId="1076"/>
          <ac:spMkLst>
            <pc:docMk/>
            <pc:sldMk cId="3930584960" sldId="358"/>
            <ac:spMk id="1181" creationId="{00000000-0000-0000-0000-000000000000}"/>
          </ac:spMkLst>
        </pc:spChg>
        <pc:spChg chg="del">
          <ac:chgData name="Bhrugen Patel" userId="f021a6139b3c29b3" providerId="LiveId" clId="{38113C94-C0A5-4006-89AD-ECEF98AF83BD}" dt="2021-09-24T15:17:26.767" v="212" actId="478"/>
          <ac:spMkLst>
            <pc:docMk/>
            <pc:sldMk cId="3930584960" sldId="358"/>
            <ac:spMk id="1182" creationId="{00000000-0000-0000-0000-000000000000}"/>
          </ac:spMkLst>
        </pc:spChg>
        <pc:spChg chg="del">
          <ac:chgData name="Bhrugen Patel" userId="f021a6139b3c29b3" providerId="LiveId" clId="{38113C94-C0A5-4006-89AD-ECEF98AF83BD}" dt="2021-09-24T15:17:26.767" v="212" actId="478"/>
          <ac:spMkLst>
            <pc:docMk/>
            <pc:sldMk cId="3930584960" sldId="358"/>
            <ac:spMk id="1183" creationId="{00000000-0000-0000-0000-000000000000}"/>
          </ac:spMkLst>
        </pc:spChg>
        <pc:grpChg chg="del">
          <ac:chgData name="Bhrugen Patel" userId="f021a6139b3c29b3" providerId="LiveId" clId="{38113C94-C0A5-4006-89AD-ECEF98AF83BD}" dt="2021-09-24T15:17:26.767" v="212" actId="478"/>
          <ac:grpSpMkLst>
            <pc:docMk/>
            <pc:sldMk cId="3930584960" sldId="358"/>
            <ac:grpSpMk id="92" creationId="{91FDD16C-A3EA-467B-99BC-27EFD4EC8740}"/>
          </ac:grpSpMkLst>
        </pc:grpChg>
        <pc:grpChg chg="del">
          <ac:chgData name="Bhrugen Patel" userId="f021a6139b3c29b3" providerId="LiveId" clId="{38113C94-C0A5-4006-89AD-ECEF98AF83BD}" dt="2021-09-24T15:17:26.767" v="212" actId="478"/>
          <ac:grpSpMkLst>
            <pc:docMk/>
            <pc:sldMk cId="3930584960" sldId="358"/>
            <ac:grpSpMk id="110" creationId="{ECD06690-8334-4F39-98B9-7ED845C9F90F}"/>
          </ac:grpSpMkLst>
        </pc:grpChg>
        <pc:grpChg chg="del">
          <ac:chgData name="Bhrugen Patel" userId="f021a6139b3c29b3" providerId="LiveId" clId="{38113C94-C0A5-4006-89AD-ECEF98AF83BD}" dt="2021-09-24T15:27:51.524" v="447" actId="478"/>
          <ac:grpSpMkLst>
            <pc:docMk/>
            <pc:sldMk cId="3930584960" sldId="358"/>
            <ac:grpSpMk id="148" creationId="{558C0259-4A81-4DCC-A1A1-C67126BB5300}"/>
          </ac:grpSpMkLst>
        </pc:grpChg>
        <pc:grpChg chg="add del mod">
          <ac:chgData name="Bhrugen Patel" userId="f021a6139b3c29b3" providerId="LiveId" clId="{38113C94-C0A5-4006-89AD-ECEF98AF83BD}" dt="2021-09-24T15:21:20.932" v="274" actId="478"/>
          <ac:grpSpMkLst>
            <pc:docMk/>
            <pc:sldMk cId="3930584960" sldId="358"/>
            <ac:grpSpMk id="168" creationId="{8F8E077A-58E9-41EC-88E4-67554DD2AE0C}"/>
          </ac:grpSpMkLst>
        </pc:grpChg>
        <pc:grpChg chg="del">
          <ac:chgData name="Bhrugen Patel" userId="f021a6139b3c29b3" providerId="LiveId" clId="{38113C94-C0A5-4006-89AD-ECEF98AF83BD}" dt="2021-09-24T15:27:51.524" v="447" actId="478"/>
          <ac:grpSpMkLst>
            <pc:docMk/>
            <pc:sldMk cId="3930584960" sldId="358"/>
            <ac:grpSpMk id="171" creationId="{63448664-AD5D-4A9D-86FD-FC9F95D905C0}"/>
          </ac:grpSpMkLst>
        </pc:grpChg>
        <pc:grpChg chg="del">
          <ac:chgData name="Bhrugen Patel" userId="f021a6139b3c29b3" providerId="LiveId" clId="{38113C94-C0A5-4006-89AD-ECEF98AF83BD}" dt="2021-09-24T15:17:26.767" v="212" actId="478"/>
          <ac:grpSpMkLst>
            <pc:docMk/>
            <pc:sldMk cId="3930584960" sldId="358"/>
            <ac:grpSpMk id="186" creationId="{CDAB4C0B-CAEE-4A5A-9FDE-23249B164649}"/>
          </ac:grpSpMkLst>
        </pc:grpChg>
        <pc:grpChg chg="add mod">
          <ac:chgData name="Bhrugen Patel" userId="f021a6139b3c29b3" providerId="LiveId" clId="{38113C94-C0A5-4006-89AD-ECEF98AF83BD}" dt="2021-09-24T15:57:18.381" v="704" actId="1076"/>
          <ac:grpSpMkLst>
            <pc:docMk/>
            <pc:sldMk cId="3930584960" sldId="358"/>
            <ac:grpSpMk id="218" creationId="{53274C4F-9933-4129-9BE2-20D4B201476A}"/>
          </ac:grpSpMkLst>
        </pc:grpChg>
        <pc:grpChg chg="add mod">
          <ac:chgData name="Bhrugen Patel" userId="f021a6139b3c29b3" providerId="LiveId" clId="{38113C94-C0A5-4006-89AD-ECEF98AF83BD}" dt="2021-09-24T15:57:18.381" v="704" actId="1076"/>
          <ac:grpSpMkLst>
            <pc:docMk/>
            <pc:sldMk cId="3930584960" sldId="358"/>
            <ac:grpSpMk id="237" creationId="{296E4DB4-BD84-4049-B2C6-190D678604C3}"/>
          </ac:grpSpMkLst>
        </pc:grpChg>
        <pc:grpChg chg="add del mod">
          <ac:chgData name="Bhrugen Patel" userId="f021a6139b3c29b3" providerId="LiveId" clId="{38113C94-C0A5-4006-89AD-ECEF98AF83BD}" dt="2021-09-24T15:26:43.610" v="423" actId="478"/>
          <ac:grpSpMkLst>
            <pc:docMk/>
            <pc:sldMk cId="3930584960" sldId="358"/>
            <ac:grpSpMk id="256" creationId="{30E814CE-881D-40E1-A484-14825C63352D}"/>
          </ac:grpSpMkLst>
        </pc:grpChg>
        <pc:grpChg chg="add mod">
          <ac:chgData name="Bhrugen Patel" userId="f021a6139b3c29b3" providerId="LiveId" clId="{38113C94-C0A5-4006-89AD-ECEF98AF83BD}" dt="2021-09-24T15:57:18.381" v="704" actId="1076"/>
          <ac:grpSpMkLst>
            <pc:docMk/>
            <pc:sldMk cId="3930584960" sldId="358"/>
            <ac:grpSpMk id="274" creationId="{A212F01F-7B67-4383-8F0E-A6583A9CADD1}"/>
          </ac:grpSpMkLst>
        </pc:grpChg>
        <pc:grpChg chg="add del mod">
          <ac:chgData name="Bhrugen Patel" userId="f021a6139b3c29b3" providerId="LiveId" clId="{38113C94-C0A5-4006-89AD-ECEF98AF83BD}" dt="2021-09-26T18:03:57.893" v="943" actId="478"/>
          <ac:grpSpMkLst>
            <pc:docMk/>
            <pc:sldMk cId="3930584960" sldId="358"/>
            <ac:grpSpMk id="294" creationId="{B96A9514-7C49-4F1C-8DCD-1089E1094167}"/>
          </ac:grpSpMkLst>
        </pc:grpChg>
        <pc:grpChg chg="add del mod">
          <ac:chgData name="Bhrugen Patel" userId="f021a6139b3c29b3" providerId="LiveId" clId="{38113C94-C0A5-4006-89AD-ECEF98AF83BD}" dt="2021-09-26T18:03:57.893" v="943" actId="478"/>
          <ac:grpSpMkLst>
            <pc:docMk/>
            <pc:sldMk cId="3930584960" sldId="358"/>
            <ac:grpSpMk id="313" creationId="{A4C972EB-331A-46D4-9BE6-B3A2E41152FD}"/>
          </ac:grpSpMkLst>
        </pc:grpChg>
        <pc:grpChg chg="add del mod">
          <ac:chgData name="Bhrugen Patel" userId="f021a6139b3c29b3" providerId="LiveId" clId="{38113C94-C0A5-4006-89AD-ECEF98AF83BD}" dt="2021-09-26T18:03:57.893" v="943" actId="478"/>
          <ac:grpSpMkLst>
            <pc:docMk/>
            <pc:sldMk cId="3930584960" sldId="358"/>
            <ac:grpSpMk id="333" creationId="{C622F80D-71A7-41BD-A96E-527EEA13A143}"/>
          </ac:grpSpMkLst>
        </pc:grpChg>
        <pc:grpChg chg="add del mod">
          <ac:chgData name="Bhrugen Patel" userId="f021a6139b3c29b3" providerId="LiveId" clId="{38113C94-C0A5-4006-89AD-ECEF98AF83BD}" dt="2021-09-26T18:03:57.893" v="943" actId="478"/>
          <ac:grpSpMkLst>
            <pc:docMk/>
            <pc:sldMk cId="3930584960" sldId="358"/>
            <ac:grpSpMk id="352" creationId="{55554E76-9FB1-4BA1-8124-5D3B79672B9D}"/>
          </ac:grpSpMkLst>
        </pc:grpChg>
        <pc:grpChg chg="add del mod">
          <ac:chgData name="Bhrugen Patel" userId="f021a6139b3c29b3" providerId="LiveId" clId="{38113C94-C0A5-4006-89AD-ECEF98AF83BD}" dt="2021-09-26T18:03:59.395" v="944" actId="478"/>
          <ac:grpSpMkLst>
            <pc:docMk/>
            <pc:sldMk cId="3930584960" sldId="358"/>
            <ac:grpSpMk id="374" creationId="{BA38F411-FC39-47C5-8A18-697BD7BB162D}"/>
          </ac:grpSpMkLst>
        </pc:grpChg>
        <pc:grpChg chg="mod">
          <ac:chgData name="Bhrugen Patel" userId="f021a6139b3c29b3" providerId="LiveId" clId="{38113C94-C0A5-4006-89AD-ECEF98AF83BD}" dt="2021-09-24T15:57:18.381" v="704" actId="1076"/>
          <ac:grpSpMkLst>
            <pc:docMk/>
            <pc:sldMk cId="3930584960" sldId="358"/>
            <ac:grpSpMk id="1127" creationId="{00000000-0000-0000-0000-000000000000}"/>
          </ac:grpSpMkLst>
        </pc:grpChg>
        <pc:grpChg chg="del">
          <ac:chgData name="Bhrugen Patel" userId="f021a6139b3c29b3" providerId="LiveId" clId="{38113C94-C0A5-4006-89AD-ECEF98AF83BD}" dt="2021-09-24T15:17:26.767" v="212" actId="478"/>
          <ac:grpSpMkLst>
            <pc:docMk/>
            <pc:sldMk cId="3930584960" sldId="358"/>
            <ac:grpSpMk id="1143" creationId="{00000000-0000-0000-0000-000000000000}"/>
          </ac:grpSpMkLst>
        </pc:grpChg>
        <pc:grpChg chg="del">
          <ac:chgData name="Bhrugen Patel" userId="f021a6139b3c29b3" providerId="LiveId" clId="{38113C94-C0A5-4006-89AD-ECEF98AF83BD}" dt="2021-09-24T15:17:26.767" v="212" actId="478"/>
          <ac:grpSpMkLst>
            <pc:docMk/>
            <pc:sldMk cId="3930584960" sldId="358"/>
            <ac:grpSpMk id="1161" creationId="{00000000-0000-0000-0000-000000000000}"/>
          </ac:grpSpMkLst>
        </pc:grpChg>
        <pc:picChg chg="add mod">
          <ac:chgData name="Bhrugen Patel" userId="f021a6139b3c29b3" providerId="LiveId" clId="{38113C94-C0A5-4006-89AD-ECEF98AF83BD}" dt="2021-09-24T15:57:18.381" v="704" actId="1076"/>
          <ac:picMkLst>
            <pc:docMk/>
            <pc:sldMk cId="3930584960" sldId="358"/>
            <ac:picMk id="4" creationId="{A7290308-8AA2-4E94-A3C7-98697572D5FC}"/>
          </ac:picMkLst>
        </pc:picChg>
        <pc:picChg chg="add del mod">
          <ac:chgData name="Bhrugen Patel" userId="f021a6139b3c29b3" providerId="LiveId" clId="{38113C94-C0A5-4006-89AD-ECEF98AF83BD}" dt="2021-09-26T18:03:57.893" v="943" actId="478"/>
          <ac:picMkLst>
            <pc:docMk/>
            <pc:sldMk cId="3930584960" sldId="358"/>
            <ac:picMk id="311" creationId="{232A6869-6174-40EA-ABBE-DB912F11676E}"/>
          </ac:picMkLst>
        </pc:picChg>
        <pc:cxnChg chg="del">
          <ac:chgData name="Bhrugen Patel" userId="f021a6139b3c29b3" providerId="LiveId" clId="{38113C94-C0A5-4006-89AD-ECEF98AF83BD}" dt="2021-09-24T15:17:40.541" v="214" actId="478"/>
          <ac:cxnSpMkLst>
            <pc:docMk/>
            <pc:sldMk cId="3930584960" sldId="358"/>
            <ac:cxnSpMk id="3" creationId="{FD46B745-5D7C-435C-9040-648C5FD43D65}"/>
          </ac:cxnSpMkLst>
        </pc:cxnChg>
        <pc:cxnChg chg="del">
          <ac:chgData name="Bhrugen Patel" userId="f021a6139b3c29b3" providerId="LiveId" clId="{38113C94-C0A5-4006-89AD-ECEF98AF83BD}" dt="2021-09-24T15:17:26.767" v="212" actId="478"/>
          <ac:cxnSpMkLst>
            <pc:docMk/>
            <pc:sldMk cId="3930584960" sldId="358"/>
            <ac:cxnSpMk id="10" creationId="{217835A8-2DEE-4891-B7AC-B13CD4CA32DD}"/>
          </ac:cxnSpMkLst>
        </pc:cxnChg>
        <pc:cxnChg chg="del">
          <ac:chgData name="Bhrugen Patel" userId="f021a6139b3c29b3" providerId="LiveId" clId="{38113C94-C0A5-4006-89AD-ECEF98AF83BD}" dt="2021-09-24T15:17:26.767" v="212" actId="478"/>
          <ac:cxnSpMkLst>
            <pc:docMk/>
            <pc:sldMk cId="3930584960" sldId="358"/>
            <ac:cxnSpMk id="133" creationId="{3224A2E1-E9D9-410A-86E4-DCE5C27BC9DD}"/>
          </ac:cxnSpMkLst>
        </pc:cxnChg>
        <pc:cxnChg chg="del">
          <ac:chgData name="Bhrugen Patel" userId="f021a6139b3c29b3" providerId="LiveId" clId="{38113C94-C0A5-4006-89AD-ECEF98AF83BD}" dt="2021-09-24T15:17:26.767" v="212" actId="478"/>
          <ac:cxnSpMkLst>
            <pc:docMk/>
            <pc:sldMk cId="3930584960" sldId="358"/>
            <ac:cxnSpMk id="136" creationId="{F30A987D-C339-4545-92AD-0579CC298A25}"/>
          </ac:cxnSpMkLst>
        </pc:cxnChg>
        <pc:cxnChg chg="del">
          <ac:chgData name="Bhrugen Patel" userId="f021a6139b3c29b3" providerId="LiveId" clId="{38113C94-C0A5-4006-89AD-ECEF98AF83BD}" dt="2021-09-24T15:17:26.767" v="212" actId="478"/>
          <ac:cxnSpMkLst>
            <pc:docMk/>
            <pc:sldMk cId="3930584960" sldId="358"/>
            <ac:cxnSpMk id="137" creationId="{1EB8E001-FF63-453B-A7AE-5D556C51C19D}"/>
          </ac:cxnSpMkLst>
        </pc:cxnChg>
        <pc:cxnChg chg="del">
          <ac:chgData name="Bhrugen Patel" userId="f021a6139b3c29b3" providerId="LiveId" clId="{38113C94-C0A5-4006-89AD-ECEF98AF83BD}" dt="2021-09-24T15:17:26.767" v="212" actId="478"/>
          <ac:cxnSpMkLst>
            <pc:docMk/>
            <pc:sldMk cId="3930584960" sldId="358"/>
            <ac:cxnSpMk id="140" creationId="{6DB2DE48-F22C-43F7-9B66-E68FB03ADAA0}"/>
          </ac:cxnSpMkLst>
        </pc:cxnChg>
        <pc:cxnChg chg="del">
          <ac:chgData name="Bhrugen Patel" userId="f021a6139b3c29b3" providerId="LiveId" clId="{38113C94-C0A5-4006-89AD-ECEF98AF83BD}" dt="2021-09-24T15:17:26.767" v="212" actId="478"/>
          <ac:cxnSpMkLst>
            <pc:docMk/>
            <pc:sldMk cId="3930584960" sldId="358"/>
            <ac:cxnSpMk id="141" creationId="{378C49A8-1517-48AD-9816-106F4769E53F}"/>
          </ac:cxnSpMkLst>
        </pc:cxnChg>
        <pc:cxnChg chg="del">
          <ac:chgData name="Bhrugen Patel" userId="f021a6139b3c29b3" providerId="LiveId" clId="{38113C94-C0A5-4006-89AD-ECEF98AF83BD}" dt="2021-09-24T15:17:26.767" v="212" actId="478"/>
          <ac:cxnSpMkLst>
            <pc:docMk/>
            <pc:sldMk cId="3930584960" sldId="358"/>
            <ac:cxnSpMk id="166" creationId="{880BFA58-4CF5-45F7-AC62-771CF9CBC48E}"/>
          </ac:cxnSpMkLst>
        </pc:cxnChg>
      </pc:sldChg>
      <pc:sldChg chg="add">
        <pc:chgData name="Bhrugen Patel" userId="f021a6139b3c29b3" providerId="LiveId" clId="{38113C94-C0A5-4006-89AD-ECEF98AF83BD}" dt="2021-09-26T18:03:52.738" v="942"/>
        <pc:sldMkLst>
          <pc:docMk/>
          <pc:sldMk cId="1455255877" sldId="359"/>
        </pc:sldMkLst>
      </pc:sldChg>
      <pc:sldChg chg="addSp delSp modSp add mod ord delAnim modAnim">
        <pc:chgData name="Bhrugen Patel" userId="f021a6139b3c29b3" providerId="LiveId" clId="{38113C94-C0A5-4006-89AD-ECEF98AF83BD}" dt="2021-11-05T20:24:28.085" v="2051" actId="20577"/>
        <pc:sldMkLst>
          <pc:docMk/>
          <pc:sldMk cId="2414641105" sldId="360"/>
        </pc:sldMkLst>
        <pc:spChg chg="add del mod">
          <ac:chgData name="Bhrugen Patel" userId="f021a6139b3c29b3" providerId="LiveId" clId="{38113C94-C0A5-4006-89AD-ECEF98AF83BD}" dt="2021-09-28T23:33:48.248" v="1054" actId="478"/>
          <ac:spMkLst>
            <pc:docMk/>
            <pc:sldMk cId="2414641105" sldId="360"/>
            <ac:spMk id="3" creationId="{416DDAED-8C1A-4280-BFFB-C57EC5FFF6EE}"/>
          </ac:spMkLst>
        </pc:spChg>
        <pc:spChg chg="add del mod">
          <ac:chgData name="Bhrugen Patel" userId="f021a6139b3c29b3" providerId="LiveId" clId="{38113C94-C0A5-4006-89AD-ECEF98AF83BD}" dt="2021-09-28T23:33:52.308" v="1055" actId="478"/>
          <ac:spMkLst>
            <pc:docMk/>
            <pc:sldMk cId="2414641105" sldId="360"/>
            <ac:spMk id="5" creationId="{624AA21B-4CCB-485F-8D00-9824ECFBC3ED}"/>
          </ac:spMkLst>
        </pc:spChg>
        <pc:spChg chg="add del mod">
          <ac:chgData name="Bhrugen Patel" userId="f021a6139b3c29b3" providerId="LiveId" clId="{38113C94-C0A5-4006-89AD-ECEF98AF83BD}" dt="2021-09-28T23:33:52.308" v="1055" actId="478"/>
          <ac:spMkLst>
            <pc:docMk/>
            <pc:sldMk cId="2414641105" sldId="360"/>
            <ac:spMk id="7" creationId="{08256EBD-7894-44C6-A0CD-40FC0A335505}"/>
          </ac:spMkLst>
        </pc:spChg>
        <pc:spChg chg="add del mod">
          <ac:chgData name="Bhrugen Patel" userId="f021a6139b3c29b3" providerId="LiveId" clId="{38113C94-C0A5-4006-89AD-ECEF98AF83BD}" dt="2021-09-28T23:33:52.308" v="1055" actId="478"/>
          <ac:spMkLst>
            <pc:docMk/>
            <pc:sldMk cId="2414641105" sldId="360"/>
            <ac:spMk id="9" creationId="{BBC1C691-4AF7-4B2B-B562-2E1C5615F06B}"/>
          </ac:spMkLst>
        </pc:spChg>
        <pc:spChg chg="add del mod">
          <ac:chgData name="Bhrugen Patel" userId="f021a6139b3c29b3" providerId="LiveId" clId="{38113C94-C0A5-4006-89AD-ECEF98AF83BD}" dt="2021-09-28T23:33:52.308" v="1055" actId="478"/>
          <ac:spMkLst>
            <pc:docMk/>
            <pc:sldMk cId="2414641105" sldId="360"/>
            <ac:spMk id="11" creationId="{8FBAEC52-3709-47FC-8A54-48EDAE4DD2CF}"/>
          </ac:spMkLst>
        </pc:spChg>
        <pc:spChg chg="add del mod">
          <ac:chgData name="Bhrugen Patel" userId="f021a6139b3c29b3" providerId="LiveId" clId="{38113C94-C0A5-4006-89AD-ECEF98AF83BD}" dt="2021-09-28T23:33:52.308" v="1055" actId="478"/>
          <ac:spMkLst>
            <pc:docMk/>
            <pc:sldMk cId="2414641105" sldId="360"/>
            <ac:spMk id="13" creationId="{5C56C307-F9D4-4626-A0BF-05DFA5E09A34}"/>
          </ac:spMkLst>
        </pc:spChg>
        <pc:spChg chg="add mod">
          <ac:chgData name="Bhrugen Patel" userId="f021a6139b3c29b3" providerId="LiveId" clId="{38113C94-C0A5-4006-89AD-ECEF98AF83BD}" dt="2021-11-05T20:24:28.085" v="2051" actId="20577"/>
          <ac:spMkLst>
            <pc:docMk/>
            <pc:sldMk cId="2414641105" sldId="360"/>
            <ac:spMk id="14" creationId="{D2FB815C-581E-434F-9DB2-59624C4714A1}"/>
          </ac:spMkLst>
        </pc:spChg>
        <pc:spChg chg="del">
          <ac:chgData name="Bhrugen Patel" userId="f021a6139b3c29b3" providerId="LiveId" clId="{38113C94-C0A5-4006-89AD-ECEF98AF83BD}" dt="2021-09-28T23:33:53.689" v="1056" actId="478"/>
          <ac:spMkLst>
            <pc:docMk/>
            <pc:sldMk cId="2414641105" sldId="360"/>
            <ac:spMk id="66" creationId="{4CF4F1BC-87A3-4CE9-B29B-0AB7A81E2E60}"/>
          </ac:spMkLst>
        </pc:spChg>
        <pc:spChg chg="del">
          <ac:chgData name="Bhrugen Patel" userId="f021a6139b3c29b3" providerId="LiveId" clId="{38113C94-C0A5-4006-89AD-ECEF98AF83BD}" dt="2021-09-28T23:33:48.248" v="1054" actId="478"/>
          <ac:spMkLst>
            <pc:docMk/>
            <pc:sldMk cId="2414641105" sldId="360"/>
            <ac:spMk id="85" creationId="{48B1019A-14A0-48D6-802D-B9FDAE98185A}"/>
          </ac:spMkLst>
        </pc:spChg>
        <pc:spChg chg="del">
          <ac:chgData name="Bhrugen Patel" userId="f021a6139b3c29b3" providerId="LiveId" clId="{38113C94-C0A5-4006-89AD-ECEF98AF83BD}" dt="2021-09-28T23:33:48.248" v="1054" actId="478"/>
          <ac:spMkLst>
            <pc:docMk/>
            <pc:sldMk cId="2414641105" sldId="360"/>
            <ac:spMk id="535" creationId="{0C008F40-F85E-4339-87DC-99B815CF63F1}"/>
          </ac:spMkLst>
        </pc:spChg>
        <pc:spChg chg="mod">
          <ac:chgData name="Bhrugen Patel" userId="f021a6139b3c29b3" providerId="LiveId" clId="{38113C94-C0A5-4006-89AD-ECEF98AF83BD}" dt="2021-11-05T20:24:14.134" v="2031" actId="20577"/>
          <ac:spMkLst>
            <pc:docMk/>
            <pc:sldMk cId="2414641105" sldId="360"/>
            <ac:spMk id="763" creationId="{00000000-0000-0000-0000-000000000000}"/>
          </ac:spMkLst>
        </pc:spChg>
        <pc:spChg chg="del">
          <ac:chgData name="Bhrugen Patel" userId="f021a6139b3c29b3" providerId="LiveId" clId="{38113C94-C0A5-4006-89AD-ECEF98AF83BD}" dt="2021-09-28T23:33:48.248" v="1054" actId="478"/>
          <ac:spMkLst>
            <pc:docMk/>
            <pc:sldMk cId="2414641105" sldId="360"/>
            <ac:spMk id="764" creationId="{00000000-0000-0000-0000-000000000000}"/>
          </ac:spMkLst>
        </pc:spChg>
        <pc:spChg chg="del">
          <ac:chgData name="Bhrugen Patel" userId="f021a6139b3c29b3" providerId="LiveId" clId="{38113C94-C0A5-4006-89AD-ECEF98AF83BD}" dt="2021-09-28T23:33:48.248" v="1054" actId="478"/>
          <ac:spMkLst>
            <pc:docMk/>
            <pc:sldMk cId="2414641105" sldId="360"/>
            <ac:spMk id="765" creationId="{00000000-0000-0000-0000-000000000000}"/>
          </ac:spMkLst>
        </pc:spChg>
        <pc:spChg chg="del">
          <ac:chgData name="Bhrugen Patel" userId="f021a6139b3c29b3" providerId="LiveId" clId="{38113C94-C0A5-4006-89AD-ECEF98AF83BD}" dt="2021-09-28T23:33:48.248" v="1054" actId="478"/>
          <ac:spMkLst>
            <pc:docMk/>
            <pc:sldMk cId="2414641105" sldId="360"/>
            <ac:spMk id="770" creationId="{00000000-0000-0000-0000-000000000000}"/>
          </ac:spMkLst>
        </pc:spChg>
        <pc:spChg chg="del">
          <ac:chgData name="Bhrugen Patel" userId="f021a6139b3c29b3" providerId="LiveId" clId="{38113C94-C0A5-4006-89AD-ECEF98AF83BD}" dt="2021-09-28T23:33:43.120" v="1053" actId="478"/>
          <ac:spMkLst>
            <pc:docMk/>
            <pc:sldMk cId="2414641105" sldId="360"/>
            <ac:spMk id="772" creationId="{00000000-0000-0000-0000-000000000000}"/>
          </ac:spMkLst>
        </pc:spChg>
        <pc:spChg chg="del">
          <ac:chgData name="Bhrugen Patel" userId="f021a6139b3c29b3" providerId="LiveId" clId="{38113C94-C0A5-4006-89AD-ECEF98AF83BD}" dt="2021-09-28T23:33:48.248" v="1054" actId="478"/>
          <ac:spMkLst>
            <pc:docMk/>
            <pc:sldMk cId="2414641105" sldId="360"/>
            <ac:spMk id="774" creationId="{00000000-0000-0000-0000-000000000000}"/>
          </ac:spMkLst>
        </pc:spChg>
        <pc:grpChg chg="del">
          <ac:chgData name="Bhrugen Patel" userId="f021a6139b3c29b3" providerId="LiveId" clId="{38113C94-C0A5-4006-89AD-ECEF98AF83BD}" dt="2021-09-28T23:33:48.248" v="1054" actId="478"/>
          <ac:grpSpMkLst>
            <pc:docMk/>
            <pc:sldMk cId="2414641105" sldId="360"/>
            <ac:grpSpMk id="67" creationId="{98E854BB-A9ED-4F27-A76F-39F69B0D9F06}"/>
          </ac:grpSpMkLst>
        </pc:grpChg>
        <pc:grpChg chg="del">
          <ac:chgData name="Bhrugen Patel" userId="f021a6139b3c29b3" providerId="LiveId" clId="{38113C94-C0A5-4006-89AD-ECEF98AF83BD}" dt="2021-09-28T23:33:48.248" v="1054" actId="478"/>
          <ac:grpSpMkLst>
            <pc:docMk/>
            <pc:sldMk cId="2414641105" sldId="360"/>
            <ac:grpSpMk id="86" creationId="{F97ECE3B-0A4D-4828-89C3-0AB591D115D6}"/>
          </ac:grpSpMkLst>
        </pc:grpChg>
        <pc:grpChg chg="del">
          <ac:chgData name="Bhrugen Patel" userId="f021a6139b3c29b3" providerId="LiveId" clId="{38113C94-C0A5-4006-89AD-ECEF98AF83BD}" dt="2021-09-28T23:33:48.248" v="1054" actId="478"/>
          <ac:grpSpMkLst>
            <pc:docMk/>
            <pc:sldMk cId="2414641105" sldId="360"/>
            <ac:grpSpMk id="101" creationId="{804A09AD-C0CA-4EF6-A275-2781413F345E}"/>
          </ac:grpSpMkLst>
        </pc:grpChg>
        <pc:grpChg chg="del">
          <ac:chgData name="Bhrugen Patel" userId="f021a6139b3c29b3" providerId="LiveId" clId="{38113C94-C0A5-4006-89AD-ECEF98AF83BD}" dt="2021-09-28T23:33:48.248" v="1054" actId="478"/>
          <ac:grpSpMkLst>
            <pc:docMk/>
            <pc:sldMk cId="2414641105" sldId="360"/>
            <ac:grpSpMk id="528" creationId="{110AD2F7-D80B-4CC1-AB1E-097F0D03F9F4}"/>
          </ac:grpSpMkLst>
        </pc:grpChg>
        <pc:grpChg chg="del">
          <ac:chgData name="Bhrugen Patel" userId="f021a6139b3c29b3" providerId="LiveId" clId="{38113C94-C0A5-4006-89AD-ECEF98AF83BD}" dt="2021-09-28T23:33:48.248" v="1054" actId="478"/>
          <ac:grpSpMkLst>
            <pc:docMk/>
            <pc:sldMk cId="2414641105" sldId="360"/>
            <ac:grpSpMk id="776" creationId="{00000000-0000-0000-0000-000000000000}"/>
          </ac:grpSpMkLst>
        </pc:grpChg>
        <pc:grpChg chg="del">
          <ac:chgData name="Bhrugen Patel" userId="f021a6139b3c29b3" providerId="LiveId" clId="{38113C94-C0A5-4006-89AD-ECEF98AF83BD}" dt="2021-09-28T23:33:48.248" v="1054" actId="478"/>
          <ac:grpSpMkLst>
            <pc:docMk/>
            <pc:sldMk cId="2414641105" sldId="360"/>
            <ac:grpSpMk id="779" creationId="{00000000-0000-0000-0000-000000000000}"/>
          </ac:grpSpMkLst>
        </pc:grpChg>
        <pc:grpChg chg="del">
          <ac:chgData name="Bhrugen Patel" userId="f021a6139b3c29b3" providerId="LiveId" clId="{38113C94-C0A5-4006-89AD-ECEF98AF83BD}" dt="2021-09-28T23:33:48.248" v="1054" actId="478"/>
          <ac:grpSpMkLst>
            <pc:docMk/>
            <pc:sldMk cId="2414641105" sldId="360"/>
            <ac:grpSpMk id="784" creationId="{00000000-0000-0000-0000-000000000000}"/>
          </ac:grpSpMkLst>
        </pc:grpChg>
        <pc:grpChg chg="del">
          <ac:chgData name="Bhrugen Patel" userId="f021a6139b3c29b3" providerId="LiveId" clId="{38113C94-C0A5-4006-89AD-ECEF98AF83BD}" dt="2021-09-28T23:33:42.005" v="1052" actId="478"/>
          <ac:grpSpMkLst>
            <pc:docMk/>
            <pc:sldMk cId="2414641105" sldId="360"/>
            <ac:grpSpMk id="796" creationId="{00000000-0000-0000-0000-000000000000}"/>
          </ac:grpSpMkLst>
        </pc:grpChg>
      </pc:sldChg>
      <pc:sldChg chg="addSp delSp modSp add mod ord modTransition delAnim modAnim">
        <pc:chgData name="Bhrugen Patel" userId="f021a6139b3c29b3" providerId="LiveId" clId="{38113C94-C0A5-4006-89AD-ECEF98AF83BD}" dt="2021-10-04T23:02:31.537" v="1891"/>
        <pc:sldMkLst>
          <pc:docMk/>
          <pc:sldMk cId="552039792" sldId="361"/>
        </pc:sldMkLst>
        <pc:spChg chg="del">
          <ac:chgData name="Bhrugen Patel" userId="f021a6139b3c29b3" providerId="LiveId" clId="{38113C94-C0A5-4006-89AD-ECEF98AF83BD}" dt="2021-09-29T13:50:54.493" v="1692" actId="478"/>
          <ac:spMkLst>
            <pc:docMk/>
            <pc:sldMk cId="552039792" sldId="361"/>
            <ac:spMk id="4" creationId="{523CB4BD-EDA3-4A6B-89C7-C5735E72A137}"/>
          </ac:spMkLst>
        </pc:spChg>
        <pc:spChg chg="add del mod">
          <ac:chgData name="Bhrugen Patel" userId="f021a6139b3c29b3" providerId="LiveId" clId="{38113C94-C0A5-4006-89AD-ECEF98AF83BD}" dt="2021-09-29T13:50:56.911" v="1693" actId="478"/>
          <ac:spMkLst>
            <pc:docMk/>
            <pc:sldMk cId="552039792" sldId="361"/>
            <ac:spMk id="6" creationId="{BB52EAF0-8969-441D-96BE-C707EC19FF1F}"/>
          </ac:spMkLst>
        </pc:spChg>
        <pc:spChg chg="del">
          <ac:chgData name="Bhrugen Patel" userId="f021a6139b3c29b3" providerId="LiveId" clId="{38113C94-C0A5-4006-89AD-ECEF98AF83BD}" dt="2021-09-29T13:50:54.493" v="1692" actId="478"/>
          <ac:spMkLst>
            <pc:docMk/>
            <pc:sldMk cId="552039792" sldId="361"/>
            <ac:spMk id="10" creationId="{D945B95D-FD6A-48A0-989F-AC624884BAF4}"/>
          </ac:spMkLst>
        </pc:spChg>
        <pc:spChg chg="add mod ord">
          <ac:chgData name="Bhrugen Patel" userId="f021a6139b3c29b3" providerId="LiveId" clId="{38113C94-C0A5-4006-89AD-ECEF98AF83BD}" dt="2021-09-29T13:51:24.835" v="1701" actId="207"/>
          <ac:spMkLst>
            <pc:docMk/>
            <pc:sldMk cId="552039792" sldId="361"/>
            <ac:spMk id="11" creationId="{64B79EC4-001B-433F-ADF3-F9091DA37C67}"/>
          </ac:spMkLst>
        </pc:spChg>
        <pc:spChg chg="del">
          <ac:chgData name="Bhrugen Patel" userId="f021a6139b3c29b3" providerId="LiveId" clId="{38113C94-C0A5-4006-89AD-ECEF98AF83BD}" dt="2021-09-29T13:50:54.493" v="1692" actId="478"/>
          <ac:spMkLst>
            <pc:docMk/>
            <pc:sldMk cId="552039792" sldId="361"/>
            <ac:spMk id="12" creationId="{73E50B09-ABF2-4509-8FC7-09763B8067D3}"/>
          </ac:spMkLst>
        </pc:spChg>
        <pc:spChg chg="del">
          <ac:chgData name="Bhrugen Patel" userId="f021a6139b3c29b3" providerId="LiveId" clId="{38113C94-C0A5-4006-89AD-ECEF98AF83BD}" dt="2021-09-29T13:50:54.493" v="1692" actId="478"/>
          <ac:spMkLst>
            <pc:docMk/>
            <pc:sldMk cId="552039792" sldId="361"/>
            <ac:spMk id="101" creationId="{40C761F8-6821-43D7-A138-1983B95407A8}"/>
          </ac:spMkLst>
        </pc:spChg>
        <pc:spChg chg="del">
          <ac:chgData name="Bhrugen Patel" userId="f021a6139b3c29b3" providerId="LiveId" clId="{38113C94-C0A5-4006-89AD-ECEF98AF83BD}" dt="2021-09-29T13:50:54.493" v="1692" actId="478"/>
          <ac:spMkLst>
            <pc:docMk/>
            <pc:sldMk cId="552039792" sldId="361"/>
            <ac:spMk id="102" creationId="{8FC1DE5D-6AFD-41BD-B1CB-D24F47E65DF6}"/>
          </ac:spMkLst>
        </pc:spChg>
        <pc:spChg chg="del">
          <ac:chgData name="Bhrugen Patel" userId="f021a6139b3c29b3" providerId="LiveId" clId="{38113C94-C0A5-4006-89AD-ECEF98AF83BD}" dt="2021-09-29T13:50:54.493" v="1692" actId="478"/>
          <ac:spMkLst>
            <pc:docMk/>
            <pc:sldMk cId="552039792" sldId="361"/>
            <ac:spMk id="1233" creationId="{00000000-0000-0000-0000-000000000000}"/>
          </ac:spMkLst>
        </pc:spChg>
        <pc:picChg chg="del">
          <ac:chgData name="Bhrugen Patel" userId="f021a6139b3c29b3" providerId="LiveId" clId="{38113C94-C0A5-4006-89AD-ECEF98AF83BD}" dt="2021-09-29T13:50:54.493" v="1692" actId="478"/>
          <ac:picMkLst>
            <pc:docMk/>
            <pc:sldMk cId="552039792" sldId="361"/>
            <ac:picMk id="3" creationId="{11D6AF37-943B-4975-8300-7C0B689DB025}"/>
          </ac:picMkLst>
        </pc:picChg>
        <pc:picChg chg="del">
          <ac:chgData name="Bhrugen Patel" userId="f021a6139b3c29b3" providerId="LiveId" clId="{38113C94-C0A5-4006-89AD-ECEF98AF83BD}" dt="2021-09-29T13:50:54.493" v="1692" actId="478"/>
          <ac:picMkLst>
            <pc:docMk/>
            <pc:sldMk cId="552039792" sldId="361"/>
            <ac:picMk id="5" creationId="{42BCC81D-1F13-44E4-9224-CF2F9B2691FA}"/>
          </ac:picMkLst>
        </pc:picChg>
        <pc:picChg chg="del">
          <ac:chgData name="Bhrugen Patel" userId="f021a6139b3c29b3" providerId="LiveId" clId="{38113C94-C0A5-4006-89AD-ECEF98AF83BD}" dt="2021-09-29T13:50:54.493" v="1692" actId="478"/>
          <ac:picMkLst>
            <pc:docMk/>
            <pc:sldMk cId="552039792" sldId="361"/>
            <ac:picMk id="7" creationId="{9CA8DE19-8924-45D9-9A4F-883DF671F145}"/>
          </ac:picMkLst>
        </pc:picChg>
        <pc:picChg chg="add mod">
          <ac:chgData name="Bhrugen Patel" userId="f021a6139b3c29b3" providerId="LiveId" clId="{38113C94-C0A5-4006-89AD-ECEF98AF83BD}" dt="2021-09-29T13:51:06.709" v="1696" actId="962"/>
          <ac:picMkLst>
            <pc:docMk/>
            <pc:sldMk cId="552039792" sldId="361"/>
            <ac:picMk id="9" creationId="{5FD78822-5F3C-49BD-8402-AAFF326F9341}"/>
          </ac:picMkLst>
        </pc:picChg>
        <pc:picChg chg="del">
          <ac:chgData name="Bhrugen Patel" userId="f021a6139b3c29b3" providerId="LiveId" clId="{38113C94-C0A5-4006-89AD-ECEF98AF83BD}" dt="2021-09-29T13:50:54.493" v="1692" actId="478"/>
          <ac:picMkLst>
            <pc:docMk/>
            <pc:sldMk cId="552039792" sldId="361"/>
            <ac:picMk id="14" creationId="{662CAC53-3279-4B5A-830C-107385A6859A}"/>
          </ac:picMkLst>
        </pc:picChg>
        <pc:picChg chg="del">
          <ac:chgData name="Bhrugen Patel" userId="f021a6139b3c29b3" providerId="LiveId" clId="{38113C94-C0A5-4006-89AD-ECEF98AF83BD}" dt="2021-09-29T13:50:54.493" v="1692" actId="478"/>
          <ac:picMkLst>
            <pc:docMk/>
            <pc:sldMk cId="552039792" sldId="361"/>
            <ac:picMk id="100" creationId="{82DDE8AF-1618-4289-938A-79947A37D8CA}"/>
          </ac:picMkLst>
        </pc:picChg>
      </pc:sldChg>
      <pc:sldChg chg="addSp delSp modSp new mod">
        <pc:chgData name="Bhrugen Patel" userId="f021a6139b3c29b3" providerId="LiveId" clId="{38113C94-C0A5-4006-89AD-ECEF98AF83BD}" dt="2021-11-05T20:36:22.313" v="2266" actId="20577"/>
        <pc:sldMkLst>
          <pc:docMk/>
          <pc:sldMk cId="3851207935" sldId="362"/>
        </pc:sldMkLst>
        <pc:spChg chg="del">
          <ac:chgData name="Bhrugen Patel" userId="f021a6139b3c29b3" providerId="LiveId" clId="{38113C94-C0A5-4006-89AD-ECEF98AF83BD}" dt="2021-10-04T22:41:10.426" v="1722" actId="478"/>
          <ac:spMkLst>
            <pc:docMk/>
            <pc:sldMk cId="3851207935" sldId="362"/>
            <ac:spMk id="2" creationId="{5D5B118E-F2F0-458F-B93B-9779E4644874}"/>
          </ac:spMkLst>
        </pc:spChg>
        <pc:spChg chg="add mod">
          <ac:chgData name="Bhrugen Patel" userId="f021a6139b3c29b3" providerId="LiveId" clId="{38113C94-C0A5-4006-89AD-ECEF98AF83BD}" dt="2021-11-05T20:36:22.313" v="2266" actId="20577"/>
          <ac:spMkLst>
            <pc:docMk/>
            <pc:sldMk cId="3851207935" sldId="362"/>
            <ac:spMk id="5" creationId="{5DCC305B-7618-4007-97AE-9AE758E59BD1}"/>
          </ac:spMkLst>
        </pc:spChg>
        <pc:spChg chg="add mod">
          <ac:chgData name="Bhrugen Patel" userId="f021a6139b3c29b3" providerId="LiveId" clId="{38113C94-C0A5-4006-89AD-ECEF98AF83BD}" dt="2021-10-04T22:46:10.628" v="1792" actId="1076"/>
          <ac:spMkLst>
            <pc:docMk/>
            <pc:sldMk cId="3851207935" sldId="362"/>
            <ac:spMk id="7" creationId="{3028E45B-C96D-43B7-9598-4667CA6ED71E}"/>
          </ac:spMkLst>
        </pc:spChg>
        <pc:spChg chg="add mod">
          <ac:chgData name="Bhrugen Patel" userId="f021a6139b3c29b3" providerId="LiveId" clId="{38113C94-C0A5-4006-89AD-ECEF98AF83BD}" dt="2021-10-04T22:46:10.628" v="1792" actId="1076"/>
          <ac:spMkLst>
            <pc:docMk/>
            <pc:sldMk cId="3851207935" sldId="362"/>
            <ac:spMk id="8" creationId="{E11ED963-504B-4233-B9F0-8BF20756CB47}"/>
          </ac:spMkLst>
        </pc:spChg>
        <pc:picChg chg="add mod modCrop">
          <ac:chgData name="Bhrugen Patel" userId="f021a6139b3c29b3" providerId="LiveId" clId="{38113C94-C0A5-4006-89AD-ECEF98AF83BD}" dt="2021-10-04T22:46:47.755" v="1797" actId="14100"/>
          <ac:picMkLst>
            <pc:docMk/>
            <pc:sldMk cId="3851207935" sldId="362"/>
            <ac:picMk id="4" creationId="{FC20293D-FF9A-4994-954F-38095F1AE065}"/>
          </ac:picMkLst>
        </pc:picChg>
        <pc:picChg chg="add mod">
          <ac:chgData name="Bhrugen Patel" userId="f021a6139b3c29b3" providerId="LiveId" clId="{38113C94-C0A5-4006-89AD-ECEF98AF83BD}" dt="2021-10-04T22:46:10.628" v="1792" actId="1076"/>
          <ac:picMkLst>
            <pc:docMk/>
            <pc:sldMk cId="3851207935" sldId="362"/>
            <ac:picMk id="6" creationId="{3CDBC030-AA5E-439C-9A5B-160079497463}"/>
          </ac:picMkLst>
        </pc:picChg>
      </pc:sldChg>
      <pc:sldChg chg="addSp delSp modSp add mod">
        <pc:chgData name="Bhrugen Patel" userId="f021a6139b3c29b3" providerId="LiveId" clId="{38113C94-C0A5-4006-89AD-ECEF98AF83BD}" dt="2021-10-08T00:44:56.444" v="1932" actId="1038"/>
        <pc:sldMkLst>
          <pc:docMk/>
          <pc:sldMk cId="2177313139" sldId="363"/>
        </pc:sldMkLst>
        <pc:spChg chg="mod ord">
          <ac:chgData name="Bhrugen Patel" userId="f021a6139b3c29b3" providerId="LiveId" clId="{38113C94-C0A5-4006-89AD-ECEF98AF83BD}" dt="2021-10-04T22:50:13.862" v="1844" actId="1035"/>
          <ac:spMkLst>
            <pc:docMk/>
            <pc:sldMk cId="2177313139" sldId="363"/>
            <ac:spMk id="5" creationId="{5DCC305B-7618-4007-97AE-9AE758E59BD1}"/>
          </ac:spMkLst>
        </pc:spChg>
        <pc:spChg chg="del">
          <ac:chgData name="Bhrugen Patel" userId="f021a6139b3c29b3" providerId="LiveId" clId="{38113C94-C0A5-4006-89AD-ECEF98AF83BD}" dt="2021-10-05T01:51:52.660" v="1894" actId="478"/>
          <ac:spMkLst>
            <pc:docMk/>
            <pc:sldMk cId="2177313139" sldId="363"/>
            <ac:spMk id="7" creationId="{3028E45B-C96D-43B7-9598-4667CA6ED71E}"/>
          </ac:spMkLst>
        </pc:spChg>
        <pc:spChg chg="add mod">
          <ac:chgData name="Bhrugen Patel" userId="f021a6139b3c29b3" providerId="LiveId" clId="{38113C94-C0A5-4006-89AD-ECEF98AF83BD}" dt="2021-10-08T00:44:44.024" v="1920" actId="1035"/>
          <ac:spMkLst>
            <pc:docMk/>
            <pc:sldMk cId="2177313139" sldId="363"/>
            <ac:spMk id="7" creationId="{3CF79B71-63ED-44A4-B860-E1D4C84C8FBA}"/>
          </ac:spMkLst>
        </pc:spChg>
        <pc:spChg chg="mod">
          <ac:chgData name="Bhrugen Patel" userId="f021a6139b3c29b3" providerId="LiveId" clId="{38113C94-C0A5-4006-89AD-ECEF98AF83BD}" dt="2021-10-05T01:51:57.099" v="1895" actId="1076"/>
          <ac:spMkLst>
            <pc:docMk/>
            <pc:sldMk cId="2177313139" sldId="363"/>
            <ac:spMk id="8" creationId="{E11ED963-504B-4233-B9F0-8BF20756CB47}"/>
          </ac:spMkLst>
        </pc:spChg>
        <pc:spChg chg="add del mod">
          <ac:chgData name="Bhrugen Patel" userId="f021a6139b3c29b3" providerId="LiveId" clId="{38113C94-C0A5-4006-89AD-ECEF98AF83BD}" dt="2021-10-08T00:43:42.828" v="1905" actId="478"/>
          <ac:spMkLst>
            <pc:docMk/>
            <pc:sldMk cId="2177313139" sldId="363"/>
            <ac:spMk id="9" creationId="{C0348D73-A33E-4E5E-9541-61D14C29C597}"/>
          </ac:spMkLst>
        </pc:spChg>
        <pc:picChg chg="add del mod">
          <ac:chgData name="Bhrugen Patel" userId="f021a6139b3c29b3" providerId="LiveId" clId="{38113C94-C0A5-4006-89AD-ECEF98AF83BD}" dt="2021-10-04T22:48:12.090" v="1806" actId="478"/>
          <ac:picMkLst>
            <pc:docMk/>
            <pc:sldMk cId="2177313139" sldId="363"/>
            <ac:picMk id="3" creationId="{F1900674-8F0C-4EE5-BAED-D26E33E01751}"/>
          </ac:picMkLst>
        </pc:picChg>
        <pc:picChg chg="del">
          <ac:chgData name="Bhrugen Patel" userId="f021a6139b3c29b3" providerId="LiveId" clId="{38113C94-C0A5-4006-89AD-ECEF98AF83BD}" dt="2021-10-04T22:48:29.190" v="1811" actId="478"/>
          <ac:picMkLst>
            <pc:docMk/>
            <pc:sldMk cId="2177313139" sldId="363"/>
            <ac:picMk id="4" creationId="{FC20293D-FF9A-4994-954F-38095F1AE065}"/>
          </ac:picMkLst>
        </pc:picChg>
        <pc:picChg chg="del mod">
          <ac:chgData name="Bhrugen Patel" userId="f021a6139b3c29b3" providerId="LiveId" clId="{38113C94-C0A5-4006-89AD-ECEF98AF83BD}" dt="2021-10-05T01:51:51.107" v="1893" actId="478"/>
          <ac:picMkLst>
            <pc:docMk/>
            <pc:sldMk cId="2177313139" sldId="363"/>
            <ac:picMk id="6" creationId="{3CDBC030-AA5E-439C-9A5B-160079497463}"/>
          </ac:picMkLst>
        </pc:picChg>
        <pc:picChg chg="add mod">
          <ac:chgData name="Bhrugen Patel" userId="f021a6139b3c29b3" providerId="LiveId" clId="{38113C94-C0A5-4006-89AD-ECEF98AF83BD}" dt="2021-10-08T00:44:56.444" v="1932" actId="1038"/>
          <ac:picMkLst>
            <pc:docMk/>
            <pc:sldMk cId="2177313139" sldId="363"/>
            <ac:picMk id="6" creationId="{8ED3A185-E4BB-4573-9C75-D613FA904B5E}"/>
          </ac:picMkLst>
        </pc:picChg>
        <pc:picChg chg="add mod ord">
          <ac:chgData name="Bhrugen Patel" userId="f021a6139b3c29b3" providerId="LiveId" clId="{38113C94-C0A5-4006-89AD-ECEF98AF83BD}" dt="2021-10-08T00:44:41.311" v="1916" actId="1076"/>
          <ac:picMkLst>
            <pc:docMk/>
            <pc:sldMk cId="2177313139" sldId="363"/>
            <ac:picMk id="10" creationId="{20D09CFF-30B8-491A-A705-B13A256A9064}"/>
          </ac:picMkLst>
        </pc:picChg>
        <pc:picChg chg="add mod modCrop">
          <ac:chgData name="Bhrugen Patel" userId="f021a6139b3c29b3" providerId="LiveId" clId="{38113C94-C0A5-4006-89AD-ECEF98AF83BD}" dt="2021-10-04T22:49:03.827" v="1818" actId="1076"/>
          <ac:picMkLst>
            <pc:docMk/>
            <pc:sldMk cId="2177313139" sldId="363"/>
            <ac:picMk id="12" creationId="{842A09BE-2301-47E2-AEDD-0FC4DCBE3083}"/>
          </ac:picMkLst>
        </pc:picChg>
      </pc:sldChg>
      <pc:sldChg chg="add ord">
        <pc:chgData name="Bhrugen Patel" userId="f021a6139b3c29b3" providerId="LiveId" clId="{38113C94-C0A5-4006-89AD-ECEF98AF83BD}" dt="2021-10-04T23:00:09.695" v="1847"/>
        <pc:sldMkLst>
          <pc:docMk/>
          <pc:sldMk cId="1971093015" sldId="364"/>
        </pc:sldMkLst>
      </pc:sldChg>
      <pc:sldChg chg="addSp delSp modSp add mod">
        <pc:chgData name="Bhrugen Patel" userId="f021a6139b3c29b3" providerId="LiveId" clId="{38113C94-C0A5-4006-89AD-ECEF98AF83BD}" dt="2021-10-14T23:33:47.633" v="2015" actId="20577"/>
        <pc:sldMkLst>
          <pc:docMk/>
          <pc:sldMk cId="125845627" sldId="365"/>
        </pc:sldMkLst>
        <pc:spChg chg="mod">
          <ac:chgData name="Bhrugen Patel" userId="f021a6139b3c29b3" providerId="LiveId" clId="{38113C94-C0A5-4006-89AD-ECEF98AF83BD}" dt="2021-10-14T23:33:47.633" v="2015" actId="20577"/>
          <ac:spMkLst>
            <pc:docMk/>
            <pc:sldMk cId="125845627" sldId="365"/>
            <ac:spMk id="5" creationId="{5DCC305B-7618-4007-97AE-9AE758E59BD1}"/>
          </ac:spMkLst>
        </pc:spChg>
        <pc:spChg chg="mod">
          <ac:chgData name="Bhrugen Patel" userId="f021a6139b3c29b3" providerId="LiveId" clId="{38113C94-C0A5-4006-89AD-ECEF98AF83BD}" dt="2021-10-14T23:09:35.844" v="1998" actId="1035"/>
          <ac:spMkLst>
            <pc:docMk/>
            <pc:sldMk cId="125845627" sldId="365"/>
            <ac:spMk id="7" creationId="{3028E45B-C96D-43B7-9598-4667CA6ED71E}"/>
          </ac:spMkLst>
        </pc:spChg>
        <pc:spChg chg="mod">
          <ac:chgData name="Bhrugen Patel" userId="f021a6139b3c29b3" providerId="LiveId" clId="{38113C94-C0A5-4006-89AD-ECEF98AF83BD}" dt="2021-10-14T23:09:35.844" v="1998" actId="1035"/>
          <ac:spMkLst>
            <pc:docMk/>
            <pc:sldMk cId="125845627" sldId="365"/>
            <ac:spMk id="8" creationId="{E11ED963-504B-4233-B9F0-8BF20756CB47}"/>
          </ac:spMkLst>
        </pc:spChg>
        <pc:picChg chg="add mod ord">
          <ac:chgData name="Bhrugen Patel" userId="f021a6139b3c29b3" providerId="LiveId" clId="{38113C94-C0A5-4006-89AD-ECEF98AF83BD}" dt="2021-10-14T23:09:16.016" v="1987" actId="1076"/>
          <ac:picMkLst>
            <pc:docMk/>
            <pc:sldMk cId="125845627" sldId="365"/>
            <ac:picMk id="3" creationId="{C19B5F9B-2DB0-4396-9194-BC7091E924FA}"/>
          </ac:picMkLst>
        </pc:picChg>
        <pc:picChg chg="del">
          <ac:chgData name="Bhrugen Patel" userId="f021a6139b3c29b3" providerId="LiveId" clId="{38113C94-C0A5-4006-89AD-ECEF98AF83BD}" dt="2021-10-14T23:07:47.767" v="1935" actId="478"/>
          <ac:picMkLst>
            <pc:docMk/>
            <pc:sldMk cId="125845627" sldId="365"/>
            <ac:picMk id="4" creationId="{FC20293D-FF9A-4994-954F-38095F1AE065}"/>
          </ac:picMkLst>
        </pc:picChg>
        <pc:picChg chg="mod">
          <ac:chgData name="Bhrugen Patel" userId="f021a6139b3c29b3" providerId="LiveId" clId="{38113C94-C0A5-4006-89AD-ECEF98AF83BD}" dt="2021-10-14T23:09:35.844" v="1998" actId="1035"/>
          <ac:picMkLst>
            <pc:docMk/>
            <pc:sldMk cId="125845627" sldId="365"/>
            <ac:picMk id="6" creationId="{3CDBC030-AA5E-439C-9A5B-160079497463}"/>
          </ac:picMkLst>
        </pc:picChg>
      </pc:sldChg>
      <pc:sldChg chg="add">
        <pc:chgData name="Bhrugen Patel" userId="f021a6139b3c29b3" providerId="LiveId" clId="{38113C94-C0A5-4006-89AD-ECEF98AF83BD}" dt="2021-11-05T20:24:08.355" v="2016"/>
        <pc:sldMkLst>
          <pc:docMk/>
          <pc:sldMk cId="3130900859" sldId="366"/>
        </pc:sldMkLst>
      </pc:sldChg>
      <pc:sldChg chg="modSp add modAnim">
        <pc:chgData name="Bhrugen Patel" userId="f021a6139b3c29b3" providerId="LiveId" clId="{38113C94-C0A5-4006-89AD-ECEF98AF83BD}" dt="2021-11-05T20:45:37.306" v="2333"/>
        <pc:sldMkLst>
          <pc:docMk/>
          <pc:sldMk cId="2464405219" sldId="367"/>
        </pc:sldMkLst>
        <pc:spChg chg="mod">
          <ac:chgData name="Bhrugen Patel" userId="f021a6139b3c29b3" providerId="LiveId" clId="{38113C94-C0A5-4006-89AD-ECEF98AF83BD}" dt="2021-11-05T20:45:24.475" v="2323" actId="6549"/>
          <ac:spMkLst>
            <pc:docMk/>
            <pc:sldMk cId="2464405219" sldId="367"/>
            <ac:spMk id="600" creationId="{00000000-0000-0000-0000-000000000000}"/>
          </ac:spMkLst>
        </pc:spChg>
      </pc:sldChg>
      <pc:sldChg chg="addSp delSp modSp add mod delAnim">
        <pc:chgData name="Bhrugen Patel" userId="f021a6139b3c29b3" providerId="LiveId" clId="{38113C94-C0A5-4006-89AD-ECEF98AF83BD}" dt="2021-11-05T20:31:28.866" v="2169" actId="403"/>
        <pc:sldMkLst>
          <pc:docMk/>
          <pc:sldMk cId="235483484" sldId="368"/>
        </pc:sldMkLst>
        <pc:spChg chg="add del mod">
          <ac:chgData name="Bhrugen Patel" userId="f021a6139b3c29b3" providerId="LiveId" clId="{38113C94-C0A5-4006-89AD-ECEF98AF83BD}" dt="2021-11-05T20:31:10.030" v="2144" actId="478"/>
          <ac:spMkLst>
            <pc:docMk/>
            <pc:sldMk cId="235483484" sldId="368"/>
            <ac:spMk id="3" creationId="{0EABDE1F-A466-4D12-9B5E-4A5B3113E4C6}"/>
          </ac:spMkLst>
        </pc:spChg>
        <pc:spChg chg="mod">
          <ac:chgData name="Bhrugen Patel" userId="f021a6139b3c29b3" providerId="LiveId" clId="{38113C94-C0A5-4006-89AD-ECEF98AF83BD}" dt="2021-11-05T20:31:28.866" v="2169" actId="403"/>
          <ac:spMkLst>
            <pc:docMk/>
            <pc:sldMk cId="235483484" sldId="368"/>
            <ac:spMk id="154" creationId="{39F39C8C-8B72-4E74-8758-33B3F8EF4DA9}"/>
          </ac:spMkLst>
        </pc:spChg>
        <pc:spChg chg="mod">
          <ac:chgData name="Bhrugen Patel" userId="f021a6139b3c29b3" providerId="LiveId" clId="{38113C94-C0A5-4006-89AD-ECEF98AF83BD}" dt="2021-11-05T20:31:05.845" v="2142" actId="20577"/>
          <ac:spMkLst>
            <pc:docMk/>
            <pc:sldMk cId="235483484" sldId="368"/>
            <ac:spMk id="530" creationId="{00000000-0000-0000-0000-000000000000}"/>
          </ac:spMkLst>
        </pc:spChg>
        <pc:spChg chg="del">
          <ac:chgData name="Bhrugen Patel" userId="f021a6139b3c29b3" providerId="LiveId" clId="{38113C94-C0A5-4006-89AD-ECEF98AF83BD}" dt="2021-11-05T20:31:08.978" v="2143" actId="478"/>
          <ac:spMkLst>
            <pc:docMk/>
            <pc:sldMk cId="235483484" sldId="368"/>
            <ac:spMk id="600" creationId="{00000000-0000-0000-0000-000000000000}"/>
          </ac:spMkLst>
        </pc:spChg>
        <pc:spChg chg="mod">
          <ac:chgData name="Bhrugen Patel" userId="f021a6139b3c29b3" providerId="LiveId" clId="{38113C94-C0A5-4006-89AD-ECEF98AF83BD}" dt="2021-11-05T20:31:20.291" v="2156" actId="20577"/>
          <ac:spMkLst>
            <pc:docMk/>
            <pc:sldMk cId="235483484" sldId="368"/>
            <ac:spMk id="602" creationId="{00000000-0000-0000-0000-000000000000}"/>
          </ac:spMkLst>
        </pc:spChg>
        <pc:grpChg chg="del">
          <ac:chgData name="Bhrugen Patel" userId="f021a6139b3c29b3" providerId="LiveId" clId="{38113C94-C0A5-4006-89AD-ECEF98AF83BD}" dt="2021-11-05T20:31:08.978" v="2143" actId="478"/>
          <ac:grpSpMkLst>
            <pc:docMk/>
            <pc:sldMk cId="235483484" sldId="368"/>
            <ac:grpSpMk id="54" creationId="{7BC0F90E-E3A0-45BA-9E88-E9714A7F070B}"/>
          </ac:grpSpMkLst>
        </pc:grpChg>
        <pc:grpChg chg="mod">
          <ac:chgData name="Bhrugen Patel" userId="f021a6139b3c29b3" providerId="LiveId" clId="{38113C94-C0A5-4006-89AD-ECEF98AF83BD}" dt="2021-11-05T20:31:13.265" v="2145" actId="1076"/>
          <ac:grpSpMkLst>
            <pc:docMk/>
            <pc:sldMk cId="235483484" sldId="368"/>
            <ac:grpSpMk id="139" creationId="{5C378CE9-98F1-4871-9A07-B75271EE233B}"/>
          </ac:grpSpMkLst>
        </pc:grpChg>
        <pc:grpChg chg="mod">
          <ac:chgData name="Bhrugen Patel" userId="f021a6139b3c29b3" providerId="LiveId" clId="{38113C94-C0A5-4006-89AD-ECEF98AF83BD}" dt="2021-11-05T20:31:13.265" v="2145" actId="1076"/>
          <ac:grpSpMkLst>
            <pc:docMk/>
            <pc:sldMk cId="235483484" sldId="368"/>
            <ac:grpSpMk id="546" creationId="{00000000-0000-0000-0000-000000000000}"/>
          </ac:grpSpMkLst>
        </pc:grpChg>
      </pc:sldChg>
      <pc:sldChg chg="addSp modSp new mod">
        <pc:chgData name="Bhrugen Patel" userId="f021a6139b3c29b3" providerId="LiveId" clId="{38113C94-C0A5-4006-89AD-ECEF98AF83BD}" dt="2021-11-05T20:38:26.464" v="2319" actId="1076"/>
        <pc:sldMkLst>
          <pc:docMk/>
          <pc:sldMk cId="3342532608" sldId="369"/>
        </pc:sldMkLst>
        <pc:spChg chg="add mod">
          <ac:chgData name="Bhrugen Patel" userId="f021a6139b3c29b3" providerId="LiveId" clId="{38113C94-C0A5-4006-89AD-ECEF98AF83BD}" dt="2021-11-05T20:36:39.503" v="2289" actId="1035"/>
          <ac:spMkLst>
            <pc:docMk/>
            <pc:sldMk cId="3342532608" sldId="369"/>
            <ac:spMk id="4" creationId="{ECAE8D6D-4A78-499D-AD15-087E460934CF}"/>
          </ac:spMkLst>
        </pc:spChg>
        <pc:spChg chg="add mod">
          <ac:chgData name="Bhrugen Patel" userId="f021a6139b3c29b3" providerId="LiveId" clId="{38113C94-C0A5-4006-89AD-ECEF98AF83BD}" dt="2021-11-05T20:36:39.503" v="2289" actId="1035"/>
          <ac:spMkLst>
            <pc:docMk/>
            <pc:sldMk cId="3342532608" sldId="369"/>
            <ac:spMk id="5" creationId="{2F13F6C3-2BEF-41F9-BEC0-6919D44713DF}"/>
          </ac:spMkLst>
        </pc:spChg>
        <pc:spChg chg="add mod">
          <ac:chgData name="Bhrugen Patel" userId="f021a6139b3c29b3" providerId="LiveId" clId="{38113C94-C0A5-4006-89AD-ECEF98AF83BD}" dt="2021-11-05T20:36:39.503" v="2289" actId="1035"/>
          <ac:spMkLst>
            <pc:docMk/>
            <pc:sldMk cId="3342532608" sldId="369"/>
            <ac:spMk id="6" creationId="{34D95ECE-C688-47F6-86A9-814F2C033888}"/>
          </ac:spMkLst>
        </pc:spChg>
        <pc:spChg chg="add mod">
          <ac:chgData name="Bhrugen Patel" userId="f021a6139b3c29b3" providerId="LiveId" clId="{38113C94-C0A5-4006-89AD-ECEF98AF83BD}" dt="2021-11-05T20:36:39.503" v="2289" actId="1035"/>
          <ac:spMkLst>
            <pc:docMk/>
            <pc:sldMk cId="3342532608" sldId="369"/>
            <ac:spMk id="7" creationId="{9B338347-39B7-409E-AAEB-23546D5545C5}"/>
          </ac:spMkLst>
        </pc:spChg>
        <pc:spChg chg="add mod">
          <ac:chgData name="Bhrugen Patel" userId="f021a6139b3c29b3" providerId="LiveId" clId="{38113C94-C0A5-4006-89AD-ECEF98AF83BD}" dt="2021-11-05T20:36:39.503" v="2289" actId="1035"/>
          <ac:spMkLst>
            <pc:docMk/>
            <pc:sldMk cId="3342532608" sldId="369"/>
            <ac:spMk id="8" creationId="{6DD459EB-2566-4E8A-9516-C5D5A88D2D69}"/>
          </ac:spMkLst>
        </pc:spChg>
        <pc:spChg chg="add mod">
          <ac:chgData name="Bhrugen Patel" userId="f021a6139b3c29b3" providerId="LiveId" clId="{38113C94-C0A5-4006-89AD-ECEF98AF83BD}" dt="2021-11-05T20:38:26.464" v="2319" actId="1076"/>
          <ac:spMkLst>
            <pc:docMk/>
            <pc:sldMk cId="3342532608" sldId="369"/>
            <ac:spMk id="17" creationId="{2078087E-6F5B-467B-8FC2-9B3059AFB953}"/>
          </ac:spMkLst>
        </pc:spChg>
        <pc:spChg chg="add mod">
          <ac:chgData name="Bhrugen Patel" userId="f021a6139b3c29b3" providerId="LiveId" clId="{38113C94-C0A5-4006-89AD-ECEF98AF83BD}" dt="2021-11-05T20:38:26.464" v="2319" actId="1076"/>
          <ac:spMkLst>
            <pc:docMk/>
            <pc:sldMk cId="3342532608" sldId="369"/>
            <ac:spMk id="19" creationId="{26C33215-B89F-40C3-B945-165DA11AED9D}"/>
          </ac:spMkLst>
        </pc:spChg>
        <pc:spChg chg="add mod">
          <ac:chgData name="Bhrugen Patel" userId="f021a6139b3c29b3" providerId="LiveId" clId="{38113C94-C0A5-4006-89AD-ECEF98AF83BD}" dt="2021-11-05T20:37:51.866" v="2313" actId="1076"/>
          <ac:spMkLst>
            <pc:docMk/>
            <pc:sldMk cId="3342532608" sldId="369"/>
            <ac:spMk id="20" creationId="{55A5AF47-24CD-4A5A-8FC5-089207E06FE8}"/>
          </ac:spMkLst>
        </pc:spChg>
        <pc:picChg chg="add mod">
          <ac:chgData name="Bhrugen Patel" userId="f021a6139b3c29b3" providerId="LiveId" clId="{38113C94-C0A5-4006-89AD-ECEF98AF83BD}" dt="2021-11-05T20:36:42.520" v="2290" actId="1076"/>
          <ac:picMkLst>
            <pc:docMk/>
            <pc:sldMk cId="3342532608" sldId="369"/>
            <ac:picMk id="2" creationId="{816DCBA9-BB31-41F6-B0DD-FFDF1F1F24B1}"/>
          </ac:picMkLst>
        </pc:picChg>
        <pc:picChg chg="add mod">
          <ac:chgData name="Bhrugen Patel" userId="f021a6139b3c29b3" providerId="LiveId" clId="{38113C94-C0A5-4006-89AD-ECEF98AF83BD}" dt="2021-11-05T20:36:39.503" v="2289" actId="1035"/>
          <ac:picMkLst>
            <pc:docMk/>
            <pc:sldMk cId="3342532608" sldId="369"/>
            <ac:picMk id="3" creationId="{00A16813-D40F-4FCE-86AA-3A788D074125}"/>
          </ac:picMkLst>
        </pc:picChg>
        <pc:picChg chg="add mod">
          <ac:chgData name="Bhrugen Patel" userId="f021a6139b3c29b3" providerId="LiveId" clId="{38113C94-C0A5-4006-89AD-ECEF98AF83BD}" dt="2021-11-05T20:36:39.503" v="2289" actId="1035"/>
          <ac:picMkLst>
            <pc:docMk/>
            <pc:sldMk cId="3342532608" sldId="369"/>
            <ac:picMk id="9" creationId="{A7D230E2-BBEB-4F4C-AEEC-698D2CC361DF}"/>
          </ac:picMkLst>
        </pc:picChg>
        <pc:picChg chg="add mod">
          <ac:chgData name="Bhrugen Patel" userId="f021a6139b3c29b3" providerId="LiveId" clId="{38113C94-C0A5-4006-89AD-ECEF98AF83BD}" dt="2021-11-05T20:36:39.503" v="2289" actId="1035"/>
          <ac:picMkLst>
            <pc:docMk/>
            <pc:sldMk cId="3342532608" sldId="369"/>
            <ac:picMk id="10" creationId="{EC18521E-1A45-4E9C-BC28-5300ADDEA77B}"/>
          </ac:picMkLst>
        </pc:picChg>
        <pc:picChg chg="add mod">
          <ac:chgData name="Bhrugen Patel" userId="f021a6139b3c29b3" providerId="LiveId" clId="{38113C94-C0A5-4006-89AD-ECEF98AF83BD}" dt="2021-11-05T20:36:39.503" v="2289" actId="1035"/>
          <ac:picMkLst>
            <pc:docMk/>
            <pc:sldMk cId="3342532608" sldId="369"/>
            <ac:picMk id="11" creationId="{49C5E4D6-D3D0-4AF8-8416-A684CC397D91}"/>
          </ac:picMkLst>
        </pc:picChg>
        <pc:picChg chg="add mod">
          <ac:chgData name="Bhrugen Patel" userId="f021a6139b3c29b3" providerId="LiveId" clId="{38113C94-C0A5-4006-89AD-ECEF98AF83BD}" dt="2021-11-05T20:36:39.503" v="2289" actId="1035"/>
          <ac:picMkLst>
            <pc:docMk/>
            <pc:sldMk cId="3342532608" sldId="369"/>
            <ac:picMk id="12" creationId="{CDBFDFD0-0C5E-4101-AD0B-67F2A14F7D0D}"/>
          </ac:picMkLst>
        </pc:picChg>
        <pc:picChg chg="add mod">
          <ac:chgData name="Bhrugen Patel" userId="f021a6139b3c29b3" providerId="LiveId" clId="{38113C94-C0A5-4006-89AD-ECEF98AF83BD}" dt="2021-11-05T20:36:39.503" v="2289" actId="1035"/>
          <ac:picMkLst>
            <pc:docMk/>
            <pc:sldMk cId="3342532608" sldId="369"/>
            <ac:picMk id="13" creationId="{3C1CB22B-168B-4B06-8C07-5528A8AFD046}"/>
          </ac:picMkLst>
        </pc:picChg>
        <pc:picChg chg="add mod">
          <ac:chgData name="Bhrugen Patel" userId="f021a6139b3c29b3" providerId="LiveId" clId="{38113C94-C0A5-4006-89AD-ECEF98AF83BD}" dt="2021-11-05T20:36:39.503" v="2289" actId="1035"/>
          <ac:picMkLst>
            <pc:docMk/>
            <pc:sldMk cId="3342532608" sldId="369"/>
            <ac:picMk id="14" creationId="{53C9B59B-8F39-4DB3-BC58-FDDF7F2D77E0}"/>
          </ac:picMkLst>
        </pc:picChg>
        <pc:picChg chg="add mod">
          <ac:chgData name="Bhrugen Patel" userId="f021a6139b3c29b3" providerId="LiveId" clId="{38113C94-C0A5-4006-89AD-ECEF98AF83BD}" dt="2021-11-05T20:36:39.503" v="2289" actId="1035"/>
          <ac:picMkLst>
            <pc:docMk/>
            <pc:sldMk cId="3342532608" sldId="369"/>
            <ac:picMk id="15" creationId="{EC70ED19-146F-4432-BC38-20FBB2CACCAA}"/>
          </ac:picMkLst>
        </pc:picChg>
        <pc:picChg chg="add mod">
          <ac:chgData name="Bhrugen Patel" userId="f021a6139b3c29b3" providerId="LiveId" clId="{38113C94-C0A5-4006-89AD-ECEF98AF83BD}" dt="2021-11-05T20:36:39.503" v="2289" actId="1035"/>
          <ac:picMkLst>
            <pc:docMk/>
            <pc:sldMk cId="3342532608" sldId="369"/>
            <ac:picMk id="16" creationId="{9087E210-75D8-4E1E-9B64-ECF592F5CB08}"/>
          </ac:picMkLst>
        </pc:picChg>
        <pc:picChg chg="add mod">
          <ac:chgData name="Bhrugen Patel" userId="f021a6139b3c29b3" providerId="LiveId" clId="{38113C94-C0A5-4006-89AD-ECEF98AF83BD}" dt="2021-11-05T20:38:26.464" v="2319" actId="1076"/>
          <ac:picMkLst>
            <pc:docMk/>
            <pc:sldMk cId="3342532608" sldId="369"/>
            <ac:picMk id="18" creationId="{45191483-1A44-49DF-81BF-C4EF2203F9E5}"/>
          </ac:picMkLst>
        </pc:picChg>
      </pc:sldChg>
    </pc:docChg>
  </pc:docChgLst>
  <pc:docChgLst>
    <pc:chgData name="Bhrugen Patel" userId="f021a6139b3c29b3" providerId="LiveId" clId="{61B5C2F7-D864-41DE-BA78-780D429BBAF6}"/>
    <pc:docChg chg="delSld">
      <pc:chgData name="Bhrugen Patel" userId="f021a6139b3c29b3" providerId="LiveId" clId="{61B5C2F7-D864-41DE-BA78-780D429BBAF6}" dt="2021-11-13T22:51:46.689" v="8" actId="47"/>
      <pc:docMkLst>
        <pc:docMk/>
      </pc:docMkLst>
      <pc:sldChg chg="del">
        <pc:chgData name="Bhrugen Patel" userId="f021a6139b3c29b3" providerId="LiveId" clId="{61B5C2F7-D864-41DE-BA78-780D429BBAF6}" dt="2021-11-13T22:51:46.689" v="8" actId="47"/>
        <pc:sldMkLst>
          <pc:docMk/>
          <pc:sldMk cId="0" sldId="256"/>
        </pc:sldMkLst>
      </pc:sldChg>
      <pc:sldChg chg="del">
        <pc:chgData name="Bhrugen Patel" userId="f021a6139b3c29b3" providerId="LiveId" clId="{61B5C2F7-D864-41DE-BA78-780D429BBAF6}" dt="2021-11-13T22:51:22.729" v="5" actId="47"/>
        <pc:sldMkLst>
          <pc:docMk/>
          <pc:sldMk cId="4287689449" sldId="257"/>
        </pc:sldMkLst>
      </pc:sldChg>
      <pc:sldChg chg="del">
        <pc:chgData name="Bhrugen Patel" userId="f021a6139b3c29b3" providerId="LiveId" clId="{61B5C2F7-D864-41DE-BA78-780D429BBAF6}" dt="2021-11-13T22:51:46.689" v="8" actId="47"/>
        <pc:sldMkLst>
          <pc:docMk/>
          <pc:sldMk cId="0" sldId="261"/>
        </pc:sldMkLst>
      </pc:sldChg>
      <pc:sldChg chg="del">
        <pc:chgData name="Bhrugen Patel" userId="f021a6139b3c29b3" providerId="LiveId" clId="{61B5C2F7-D864-41DE-BA78-780D429BBAF6}" dt="2021-11-13T22:51:46.689" v="8" actId="47"/>
        <pc:sldMkLst>
          <pc:docMk/>
          <pc:sldMk cId="0" sldId="262"/>
        </pc:sldMkLst>
      </pc:sldChg>
      <pc:sldChg chg="del">
        <pc:chgData name="Bhrugen Patel" userId="f021a6139b3c29b3" providerId="LiveId" clId="{61B5C2F7-D864-41DE-BA78-780D429BBAF6}" dt="2021-11-13T22:51:46.689" v="8" actId="47"/>
        <pc:sldMkLst>
          <pc:docMk/>
          <pc:sldMk cId="0" sldId="263"/>
        </pc:sldMkLst>
      </pc:sldChg>
      <pc:sldChg chg="del">
        <pc:chgData name="Bhrugen Patel" userId="f021a6139b3c29b3" providerId="LiveId" clId="{61B5C2F7-D864-41DE-BA78-780D429BBAF6}" dt="2021-11-13T22:51:46.689" v="8" actId="47"/>
        <pc:sldMkLst>
          <pc:docMk/>
          <pc:sldMk cId="0" sldId="264"/>
        </pc:sldMkLst>
      </pc:sldChg>
      <pc:sldChg chg="del">
        <pc:chgData name="Bhrugen Patel" userId="f021a6139b3c29b3" providerId="LiveId" clId="{61B5C2F7-D864-41DE-BA78-780D429BBAF6}" dt="2021-11-13T22:51:46.689" v="8" actId="47"/>
        <pc:sldMkLst>
          <pc:docMk/>
          <pc:sldMk cId="0" sldId="265"/>
        </pc:sldMkLst>
      </pc:sldChg>
      <pc:sldChg chg="del">
        <pc:chgData name="Bhrugen Patel" userId="f021a6139b3c29b3" providerId="LiveId" clId="{61B5C2F7-D864-41DE-BA78-780D429BBAF6}" dt="2021-11-13T22:51:46.689" v="8" actId="47"/>
        <pc:sldMkLst>
          <pc:docMk/>
          <pc:sldMk cId="0" sldId="266"/>
        </pc:sldMkLst>
      </pc:sldChg>
      <pc:sldChg chg="del">
        <pc:chgData name="Bhrugen Patel" userId="f021a6139b3c29b3" providerId="LiveId" clId="{61B5C2F7-D864-41DE-BA78-780D429BBAF6}" dt="2021-11-13T22:51:46.689" v="8" actId="47"/>
        <pc:sldMkLst>
          <pc:docMk/>
          <pc:sldMk cId="0" sldId="267"/>
        </pc:sldMkLst>
      </pc:sldChg>
      <pc:sldChg chg="del">
        <pc:chgData name="Bhrugen Patel" userId="f021a6139b3c29b3" providerId="LiveId" clId="{61B5C2F7-D864-41DE-BA78-780D429BBAF6}" dt="2021-11-13T22:51:46.689" v="8" actId="47"/>
        <pc:sldMkLst>
          <pc:docMk/>
          <pc:sldMk cId="0" sldId="268"/>
        </pc:sldMkLst>
      </pc:sldChg>
      <pc:sldChg chg="del">
        <pc:chgData name="Bhrugen Patel" userId="f021a6139b3c29b3" providerId="LiveId" clId="{61B5C2F7-D864-41DE-BA78-780D429BBAF6}" dt="2021-11-13T22:51:46.689" v="8" actId="47"/>
        <pc:sldMkLst>
          <pc:docMk/>
          <pc:sldMk cId="0" sldId="269"/>
        </pc:sldMkLst>
      </pc:sldChg>
      <pc:sldChg chg="del">
        <pc:chgData name="Bhrugen Patel" userId="f021a6139b3c29b3" providerId="LiveId" clId="{61B5C2F7-D864-41DE-BA78-780D429BBAF6}" dt="2021-11-13T22:51:46.689" v="8" actId="47"/>
        <pc:sldMkLst>
          <pc:docMk/>
          <pc:sldMk cId="0" sldId="270"/>
        </pc:sldMkLst>
      </pc:sldChg>
      <pc:sldChg chg="del">
        <pc:chgData name="Bhrugen Patel" userId="f021a6139b3c29b3" providerId="LiveId" clId="{61B5C2F7-D864-41DE-BA78-780D429BBAF6}" dt="2021-11-13T22:51:46.689" v="8" actId="47"/>
        <pc:sldMkLst>
          <pc:docMk/>
          <pc:sldMk cId="0" sldId="272"/>
        </pc:sldMkLst>
      </pc:sldChg>
      <pc:sldChg chg="del">
        <pc:chgData name="Bhrugen Patel" userId="f021a6139b3c29b3" providerId="LiveId" clId="{61B5C2F7-D864-41DE-BA78-780D429BBAF6}" dt="2021-11-13T22:51:46.689" v="8" actId="47"/>
        <pc:sldMkLst>
          <pc:docMk/>
          <pc:sldMk cId="0" sldId="273"/>
        </pc:sldMkLst>
      </pc:sldChg>
      <pc:sldChg chg="del">
        <pc:chgData name="Bhrugen Patel" userId="f021a6139b3c29b3" providerId="LiveId" clId="{61B5C2F7-D864-41DE-BA78-780D429BBAF6}" dt="2021-11-13T22:51:46.689" v="8" actId="47"/>
        <pc:sldMkLst>
          <pc:docMk/>
          <pc:sldMk cId="0" sldId="274"/>
        </pc:sldMkLst>
      </pc:sldChg>
      <pc:sldChg chg="del">
        <pc:chgData name="Bhrugen Patel" userId="f021a6139b3c29b3" providerId="LiveId" clId="{61B5C2F7-D864-41DE-BA78-780D429BBAF6}" dt="2021-11-13T22:51:46.689" v="8" actId="47"/>
        <pc:sldMkLst>
          <pc:docMk/>
          <pc:sldMk cId="0" sldId="275"/>
        </pc:sldMkLst>
      </pc:sldChg>
      <pc:sldChg chg="del">
        <pc:chgData name="Bhrugen Patel" userId="f021a6139b3c29b3" providerId="LiveId" clId="{61B5C2F7-D864-41DE-BA78-780D429BBAF6}" dt="2021-11-13T22:51:46.689" v="8" actId="47"/>
        <pc:sldMkLst>
          <pc:docMk/>
          <pc:sldMk cId="0" sldId="276"/>
        </pc:sldMkLst>
      </pc:sldChg>
      <pc:sldChg chg="del">
        <pc:chgData name="Bhrugen Patel" userId="f021a6139b3c29b3" providerId="LiveId" clId="{61B5C2F7-D864-41DE-BA78-780D429BBAF6}" dt="2021-11-13T22:51:46.689" v="8" actId="47"/>
        <pc:sldMkLst>
          <pc:docMk/>
          <pc:sldMk cId="0" sldId="277"/>
        </pc:sldMkLst>
      </pc:sldChg>
      <pc:sldChg chg="del">
        <pc:chgData name="Bhrugen Patel" userId="f021a6139b3c29b3" providerId="LiveId" clId="{61B5C2F7-D864-41DE-BA78-780D429BBAF6}" dt="2021-11-13T22:51:46.689" v="8" actId="47"/>
        <pc:sldMkLst>
          <pc:docMk/>
          <pc:sldMk cId="0" sldId="278"/>
        </pc:sldMkLst>
      </pc:sldChg>
      <pc:sldChg chg="del">
        <pc:chgData name="Bhrugen Patel" userId="f021a6139b3c29b3" providerId="LiveId" clId="{61B5C2F7-D864-41DE-BA78-780D429BBAF6}" dt="2021-11-13T22:51:46.689" v="8" actId="47"/>
        <pc:sldMkLst>
          <pc:docMk/>
          <pc:sldMk cId="0" sldId="279"/>
        </pc:sldMkLst>
      </pc:sldChg>
      <pc:sldChg chg="del">
        <pc:chgData name="Bhrugen Patel" userId="f021a6139b3c29b3" providerId="LiveId" clId="{61B5C2F7-D864-41DE-BA78-780D429BBAF6}" dt="2021-11-13T22:51:46.689" v="8" actId="47"/>
        <pc:sldMkLst>
          <pc:docMk/>
          <pc:sldMk cId="0" sldId="280"/>
        </pc:sldMkLst>
      </pc:sldChg>
      <pc:sldChg chg="del">
        <pc:chgData name="Bhrugen Patel" userId="f021a6139b3c29b3" providerId="LiveId" clId="{61B5C2F7-D864-41DE-BA78-780D429BBAF6}" dt="2021-11-13T22:51:46.689" v="8" actId="47"/>
        <pc:sldMkLst>
          <pc:docMk/>
          <pc:sldMk cId="0" sldId="281"/>
        </pc:sldMkLst>
      </pc:sldChg>
      <pc:sldChg chg="del">
        <pc:chgData name="Bhrugen Patel" userId="f021a6139b3c29b3" providerId="LiveId" clId="{61B5C2F7-D864-41DE-BA78-780D429BBAF6}" dt="2021-11-13T22:51:46.689" v="8" actId="47"/>
        <pc:sldMkLst>
          <pc:docMk/>
          <pc:sldMk cId="0" sldId="282"/>
        </pc:sldMkLst>
      </pc:sldChg>
      <pc:sldChg chg="del">
        <pc:chgData name="Bhrugen Patel" userId="f021a6139b3c29b3" providerId="LiveId" clId="{61B5C2F7-D864-41DE-BA78-780D429BBAF6}" dt="2021-11-13T22:51:46.689" v="8" actId="47"/>
        <pc:sldMkLst>
          <pc:docMk/>
          <pc:sldMk cId="0" sldId="283"/>
        </pc:sldMkLst>
      </pc:sldChg>
      <pc:sldChg chg="del">
        <pc:chgData name="Bhrugen Patel" userId="f021a6139b3c29b3" providerId="LiveId" clId="{61B5C2F7-D864-41DE-BA78-780D429BBAF6}" dt="2021-11-13T22:51:46.689" v="8" actId="47"/>
        <pc:sldMkLst>
          <pc:docMk/>
          <pc:sldMk cId="0" sldId="284"/>
        </pc:sldMkLst>
      </pc:sldChg>
      <pc:sldChg chg="del">
        <pc:chgData name="Bhrugen Patel" userId="f021a6139b3c29b3" providerId="LiveId" clId="{61B5C2F7-D864-41DE-BA78-780D429BBAF6}" dt="2021-11-13T22:51:46.689" v="8" actId="47"/>
        <pc:sldMkLst>
          <pc:docMk/>
          <pc:sldMk cId="0" sldId="285"/>
        </pc:sldMkLst>
      </pc:sldChg>
      <pc:sldChg chg="del">
        <pc:chgData name="Bhrugen Patel" userId="f021a6139b3c29b3" providerId="LiveId" clId="{61B5C2F7-D864-41DE-BA78-780D429BBAF6}" dt="2021-11-13T22:51:46.689" v="8" actId="47"/>
        <pc:sldMkLst>
          <pc:docMk/>
          <pc:sldMk cId="0" sldId="286"/>
        </pc:sldMkLst>
      </pc:sldChg>
      <pc:sldChg chg="del">
        <pc:chgData name="Bhrugen Patel" userId="f021a6139b3c29b3" providerId="LiveId" clId="{61B5C2F7-D864-41DE-BA78-780D429BBAF6}" dt="2021-11-13T22:51:46.689" v="8" actId="47"/>
        <pc:sldMkLst>
          <pc:docMk/>
          <pc:sldMk cId="0" sldId="287"/>
        </pc:sldMkLst>
      </pc:sldChg>
      <pc:sldChg chg="del">
        <pc:chgData name="Bhrugen Patel" userId="f021a6139b3c29b3" providerId="LiveId" clId="{61B5C2F7-D864-41DE-BA78-780D429BBAF6}" dt="2021-11-13T22:51:46.689" v="8" actId="47"/>
        <pc:sldMkLst>
          <pc:docMk/>
          <pc:sldMk cId="0" sldId="288"/>
        </pc:sldMkLst>
      </pc:sldChg>
      <pc:sldChg chg="del">
        <pc:chgData name="Bhrugen Patel" userId="f021a6139b3c29b3" providerId="LiveId" clId="{61B5C2F7-D864-41DE-BA78-780D429BBAF6}" dt="2021-11-13T22:51:46.689" v="8" actId="47"/>
        <pc:sldMkLst>
          <pc:docMk/>
          <pc:sldMk cId="0" sldId="289"/>
        </pc:sldMkLst>
      </pc:sldChg>
      <pc:sldChg chg="del">
        <pc:chgData name="Bhrugen Patel" userId="f021a6139b3c29b3" providerId="LiveId" clId="{61B5C2F7-D864-41DE-BA78-780D429BBAF6}" dt="2021-11-13T22:51:46.689" v="8" actId="47"/>
        <pc:sldMkLst>
          <pc:docMk/>
          <pc:sldMk cId="0" sldId="290"/>
        </pc:sldMkLst>
      </pc:sldChg>
      <pc:sldChg chg="del">
        <pc:chgData name="Bhrugen Patel" userId="f021a6139b3c29b3" providerId="LiveId" clId="{61B5C2F7-D864-41DE-BA78-780D429BBAF6}" dt="2021-11-13T22:51:46.689" v="8" actId="47"/>
        <pc:sldMkLst>
          <pc:docMk/>
          <pc:sldMk cId="0" sldId="291"/>
        </pc:sldMkLst>
      </pc:sldChg>
      <pc:sldChg chg="del">
        <pc:chgData name="Bhrugen Patel" userId="f021a6139b3c29b3" providerId="LiveId" clId="{61B5C2F7-D864-41DE-BA78-780D429BBAF6}" dt="2021-11-13T22:51:46.689" v="8" actId="47"/>
        <pc:sldMkLst>
          <pc:docMk/>
          <pc:sldMk cId="0" sldId="292"/>
        </pc:sldMkLst>
      </pc:sldChg>
      <pc:sldChg chg="del">
        <pc:chgData name="Bhrugen Patel" userId="f021a6139b3c29b3" providerId="LiveId" clId="{61B5C2F7-D864-41DE-BA78-780D429BBAF6}" dt="2021-11-13T22:51:46.689" v="8" actId="47"/>
        <pc:sldMkLst>
          <pc:docMk/>
          <pc:sldMk cId="0" sldId="293"/>
        </pc:sldMkLst>
      </pc:sldChg>
      <pc:sldChg chg="del">
        <pc:chgData name="Bhrugen Patel" userId="f021a6139b3c29b3" providerId="LiveId" clId="{61B5C2F7-D864-41DE-BA78-780D429BBAF6}" dt="2021-11-13T22:51:46.689" v="8" actId="47"/>
        <pc:sldMkLst>
          <pc:docMk/>
          <pc:sldMk cId="0" sldId="294"/>
        </pc:sldMkLst>
      </pc:sldChg>
      <pc:sldChg chg="del">
        <pc:chgData name="Bhrugen Patel" userId="f021a6139b3c29b3" providerId="LiveId" clId="{61B5C2F7-D864-41DE-BA78-780D429BBAF6}" dt="2021-11-13T22:51:46.689" v="8" actId="47"/>
        <pc:sldMkLst>
          <pc:docMk/>
          <pc:sldMk cId="0" sldId="295"/>
        </pc:sldMkLst>
      </pc:sldChg>
      <pc:sldChg chg="del">
        <pc:chgData name="Bhrugen Patel" userId="f021a6139b3c29b3" providerId="LiveId" clId="{61B5C2F7-D864-41DE-BA78-780D429BBAF6}" dt="2021-11-13T22:51:46.689" v="8" actId="47"/>
        <pc:sldMkLst>
          <pc:docMk/>
          <pc:sldMk cId="0" sldId="296"/>
        </pc:sldMkLst>
      </pc:sldChg>
      <pc:sldChg chg="del">
        <pc:chgData name="Bhrugen Patel" userId="f021a6139b3c29b3" providerId="LiveId" clId="{61B5C2F7-D864-41DE-BA78-780D429BBAF6}" dt="2021-11-13T22:51:46.689" v="8" actId="47"/>
        <pc:sldMkLst>
          <pc:docMk/>
          <pc:sldMk cId="0" sldId="297"/>
        </pc:sldMkLst>
      </pc:sldChg>
      <pc:sldChg chg="del">
        <pc:chgData name="Bhrugen Patel" userId="f021a6139b3c29b3" providerId="LiveId" clId="{61B5C2F7-D864-41DE-BA78-780D429BBAF6}" dt="2021-11-13T22:51:46.689" v="8" actId="47"/>
        <pc:sldMkLst>
          <pc:docMk/>
          <pc:sldMk cId="0" sldId="298"/>
        </pc:sldMkLst>
      </pc:sldChg>
      <pc:sldChg chg="del">
        <pc:chgData name="Bhrugen Patel" userId="f021a6139b3c29b3" providerId="LiveId" clId="{61B5C2F7-D864-41DE-BA78-780D429BBAF6}" dt="2021-11-13T22:51:46.689" v="8" actId="47"/>
        <pc:sldMkLst>
          <pc:docMk/>
          <pc:sldMk cId="0" sldId="299"/>
        </pc:sldMkLst>
      </pc:sldChg>
      <pc:sldChg chg="del">
        <pc:chgData name="Bhrugen Patel" userId="f021a6139b3c29b3" providerId="LiveId" clId="{61B5C2F7-D864-41DE-BA78-780D429BBAF6}" dt="2021-11-13T22:51:46.689" v="8" actId="47"/>
        <pc:sldMkLst>
          <pc:docMk/>
          <pc:sldMk cId="0" sldId="300"/>
        </pc:sldMkLst>
      </pc:sldChg>
      <pc:sldChg chg="del">
        <pc:chgData name="Bhrugen Patel" userId="f021a6139b3c29b3" providerId="LiveId" clId="{61B5C2F7-D864-41DE-BA78-780D429BBAF6}" dt="2021-11-13T22:51:46.689" v="8" actId="47"/>
        <pc:sldMkLst>
          <pc:docMk/>
          <pc:sldMk cId="0" sldId="301"/>
        </pc:sldMkLst>
      </pc:sldChg>
      <pc:sldChg chg="del">
        <pc:chgData name="Bhrugen Patel" userId="f021a6139b3c29b3" providerId="LiveId" clId="{61B5C2F7-D864-41DE-BA78-780D429BBAF6}" dt="2021-11-13T22:51:46.689" v="8" actId="47"/>
        <pc:sldMkLst>
          <pc:docMk/>
          <pc:sldMk cId="0" sldId="302"/>
        </pc:sldMkLst>
      </pc:sldChg>
      <pc:sldChg chg="del">
        <pc:chgData name="Bhrugen Patel" userId="f021a6139b3c29b3" providerId="LiveId" clId="{61B5C2F7-D864-41DE-BA78-780D429BBAF6}" dt="2021-11-13T22:51:46.689" v="8" actId="47"/>
        <pc:sldMkLst>
          <pc:docMk/>
          <pc:sldMk cId="0" sldId="303"/>
        </pc:sldMkLst>
      </pc:sldChg>
      <pc:sldChg chg="del">
        <pc:chgData name="Bhrugen Patel" userId="f021a6139b3c29b3" providerId="LiveId" clId="{61B5C2F7-D864-41DE-BA78-780D429BBAF6}" dt="2021-11-13T22:51:46.689" v="8" actId="47"/>
        <pc:sldMkLst>
          <pc:docMk/>
          <pc:sldMk cId="0" sldId="304"/>
        </pc:sldMkLst>
      </pc:sldChg>
      <pc:sldChg chg="del">
        <pc:chgData name="Bhrugen Patel" userId="f021a6139b3c29b3" providerId="LiveId" clId="{61B5C2F7-D864-41DE-BA78-780D429BBAF6}" dt="2021-11-13T22:51:46.689" v="8" actId="47"/>
        <pc:sldMkLst>
          <pc:docMk/>
          <pc:sldMk cId="3977559670" sldId="314"/>
        </pc:sldMkLst>
      </pc:sldChg>
      <pc:sldChg chg="del">
        <pc:chgData name="Bhrugen Patel" userId="f021a6139b3c29b3" providerId="LiveId" clId="{61B5C2F7-D864-41DE-BA78-780D429BBAF6}" dt="2021-11-13T22:51:19.293" v="0" actId="47"/>
        <pc:sldMkLst>
          <pc:docMk/>
          <pc:sldMk cId="219982271" sldId="331"/>
        </pc:sldMkLst>
      </pc:sldChg>
      <pc:sldChg chg="del">
        <pc:chgData name="Bhrugen Patel" userId="f021a6139b3c29b3" providerId="LiveId" clId="{61B5C2F7-D864-41DE-BA78-780D429BBAF6}" dt="2021-11-13T22:51:20.550" v="1" actId="47"/>
        <pc:sldMkLst>
          <pc:docMk/>
          <pc:sldMk cId="2840758968" sldId="351"/>
        </pc:sldMkLst>
      </pc:sldChg>
      <pc:sldChg chg="del">
        <pc:chgData name="Bhrugen Patel" userId="f021a6139b3c29b3" providerId="LiveId" clId="{61B5C2F7-D864-41DE-BA78-780D429BBAF6}" dt="2021-11-13T22:51:29.314" v="7" actId="47"/>
        <pc:sldMkLst>
          <pc:docMk/>
          <pc:sldMk cId="2257487171" sldId="352"/>
        </pc:sldMkLst>
      </pc:sldChg>
      <pc:sldChg chg="del">
        <pc:chgData name="Bhrugen Patel" userId="f021a6139b3c29b3" providerId="LiveId" clId="{61B5C2F7-D864-41DE-BA78-780D429BBAF6}" dt="2021-11-13T22:51:26.470" v="6" actId="47"/>
        <pc:sldMkLst>
          <pc:docMk/>
          <pc:sldMk cId="552039792" sldId="361"/>
        </pc:sldMkLst>
      </pc:sldChg>
      <pc:sldChg chg="del">
        <pc:chgData name="Bhrugen Patel" userId="f021a6139b3c29b3" providerId="LiveId" clId="{61B5C2F7-D864-41DE-BA78-780D429BBAF6}" dt="2021-11-13T22:51:21.051" v="2" actId="47"/>
        <pc:sldMkLst>
          <pc:docMk/>
          <pc:sldMk cId="3851207935" sldId="362"/>
        </pc:sldMkLst>
      </pc:sldChg>
      <pc:sldChg chg="del">
        <pc:chgData name="Bhrugen Patel" userId="f021a6139b3c29b3" providerId="LiveId" clId="{61B5C2F7-D864-41DE-BA78-780D429BBAF6}" dt="2021-11-13T22:51:22.164" v="4" actId="47"/>
        <pc:sldMkLst>
          <pc:docMk/>
          <pc:sldMk cId="2177313139" sldId="363"/>
        </pc:sldMkLst>
      </pc:sldChg>
      <pc:sldChg chg="del">
        <pc:chgData name="Bhrugen Patel" userId="f021a6139b3c29b3" providerId="LiveId" clId="{61B5C2F7-D864-41DE-BA78-780D429BBAF6}" dt="2021-11-13T22:51:21.649" v="3" actId="47"/>
        <pc:sldMkLst>
          <pc:docMk/>
          <pc:sldMk cId="125845627" sldId="365"/>
        </pc:sldMkLst>
      </pc:sldChg>
      <pc:sldMasterChg chg="delSldLayout">
        <pc:chgData name="Bhrugen Patel" userId="f021a6139b3c29b3" providerId="LiveId" clId="{61B5C2F7-D864-41DE-BA78-780D429BBAF6}" dt="2021-11-13T22:51:46.689" v="8" actId="47"/>
        <pc:sldMasterMkLst>
          <pc:docMk/>
          <pc:sldMasterMk cId="0" sldId="2147483671"/>
        </pc:sldMasterMkLst>
        <pc:sldLayoutChg chg="del">
          <pc:chgData name="Bhrugen Patel" userId="f021a6139b3c29b3" providerId="LiveId" clId="{61B5C2F7-D864-41DE-BA78-780D429BBAF6}" dt="2021-11-13T22:51:46.689" v="8" actId="47"/>
          <pc:sldLayoutMkLst>
            <pc:docMk/>
            <pc:sldMasterMk cId="0" sldId="2147483671"/>
            <pc:sldLayoutMk cId="0" sldId="2147483648"/>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49"/>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1"/>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6"/>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7"/>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8"/>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0"/>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2"/>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4"/>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5"/>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433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447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216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19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161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506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72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673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592669a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592669a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966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45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892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984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355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6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730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729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787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606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13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685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40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657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348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690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94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01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33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031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795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649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514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753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3"/>
        <p:cNvGrpSpPr/>
        <p:nvPr/>
      </p:nvGrpSpPr>
      <p:grpSpPr>
        <a:xfrm>
          <a:off x="0" y="0"/>
          <a:ext cx="0" cy="0"/>
          <a:chOff x="0" y="0"/>
          <a:chExt cx="0" cy="0"/>
        </a:xfrm>
      </p:grpSpPr>
      <p:sp>
        <p:nvSpPr>
          <p:cNvPr id="204" name="Google Shape;204;p4"/>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5" name="Google Shape;205;p4"/>
          <p:cNvSpPr txBox="1">
            <a:spLocks noGrp="1"/>
          </p:cNvSpPr>
          <p:nvPr>
            <p:ph type="subTitle" idx="1"/>
          </p:nvPr>
        </p:nvSpPr>
        <p:spPr>
          <a:xfrm>
            <a:off x="2714625" y="2728263"/>
            <a:ext cx="37146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4"/>
          <p:cNvSpPr/>
          <p:nvPr/>
        </p:nvSpPr>
        <p:spPr>
          <a:xfrm>
            <a:off x="8719350" y="3770600"/>
            <a:ext cx="514166" cy="459733"/>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4"/>
          <p:cNvGrpSpPr/>
          <p:nvPr/>
        </p:nvGrpSpPr>
        <p:grpSpPr>
          <a:xfrm>
            <a:off x="8266838" y="4367150"/>
            <a:ext cx="314328" cy="248002"/>
            <a:chOff x="0" y="803700"/>
            <a:chExt cx="314328" cy="248002"/>
          </a:xfrm>
        </p:grpSpPr>
        <p:sp>
          <p:nvSpPr>
            <p:cNvPr id="208" name="Google Shape;208;p4"/>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a:off x="244563" y="291413"/>
            <a:ext cx="217925" cy="199475"/>
          </a:xfrm>
          <a:custGeom>
            <a:avLst/>
            <a:gdLst/>
            <a:ahLst/>
            <a:cxnLst/>
            <a:rect l="l" t="t" r="r" b="b"/>
            <a:pathLst>
              <a:path w="8717" h="7979" extrusionOk="0">
                <a:moveTo>
                  <a:pt x="5063" y="1"/>
                </a:moveTo>
                <a:cubicBezTo>
                  <a:pt x="4802" y="1"/>
                  <a:pt x="4575" y="243"/>
                  <a:pt x="4644" y="518"/>
                </a:cubicBezTo>
                <a:cubicBezTo>
                  <a:pt x="4851" y="1174"/>
                  <a:pt x="5248" y="1778"/>
                  <a:pt x="5541" y="2399"/>
                </a:cubicBezTo>
                <a:cubicBezTo>
                  <a:pt x="4557" y="2399"/>
                  <a:pt x="3384" y="2865"/>
                  <a:pt x="2573" y="3090"/>
                </a:cubicBezTo>
                <a:cubicBezTo>
                  <a:pt x="1744" y="3314"/>
                  <a:pt x="346" y="3573"/>
                  <a:pt x="70" y="4488"/>
                </a:cubicBezTo>
                <a:cubicBezTo>
                  <a:pt x="1" y="4712"/>
                  <a:pt x="156" y="4919"/>
                  <a:pt x="381" y="4919"/>
                </a:cubicBezTo>
                <a:cubicBezTo>
                  <a:pt x="1330" y="4867"/>
                  <a:pt x="2296" y="4488"/>
                  <a:pt x="3228" y="4332"/>
                </a:cubicBezTo>
                <a:cubicBezTo>
                  <a:pt x="4040" y="4194"/>
                  <a:pt x="5092" y="4229"/>
                  <a:pt x="5904" y="3901"/>
                </a:cubicBezTo>
                <a:lnTo>
                  <a:pt x="5904" y="3901"/>
                </a:lnTo>
                <a:cubicBezTo>
                  <a:pt x="5904" y="5057"/>
                  <a:pt x="5144" y="6024"/>
                  <a:pt x="4834" y="7094"/>
                </a:cubicBezTo>
                <a:cubicBezTo>
                  <a:pt x="4674" y="7644"/>
                  <a:pt x="5079" y="7978"/>
                  <a:pt x="5519" y="7978"/>
                </a:cubicBezTo>
                <a:cubicBezTo>
                  <a:pt x="5700" y="7978"/>
                  <a:pt x="5886" y="7922"/>
                  <a:pt x="6042" y="7801"/>
                </a:cubicBezTo>
                <a:cubicBezTo>
                  <a:pt x="8717" y="5713"/>
                  <a:pt x="7785" y="1795"/>
                  <a:pt x="5265" y="52"/>
                </a:cubicBezTo>
                <a:cubicBezTo>
                  <a:pt x="5198" y="17"/>
                  <a:pt x="5129" y="1"/>
                  <a:pt x="5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4"/>
          <p:cNvGrpSpPr/>
          <p:nvPr/>
        </p:nvGrpSpPr>
        <p:grpSpPr>
          <a:xfrm>
            <a:off x="562663" y="4367150"/>
            <a:ext cx="314328" cy="248002"/>
            <a:chOff x="0" y="803700"/>
            <a:chExt cx="314328" cy="248002"/>
          </a:xfrm>
        </p:grpSpPr>
        <p:sp>
          <p:nvSpPr>
            <p:cNvPr id="212" name="Google Shape;212;p4"/>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4"/>
          <p:cNvGrpSpPr/>
          <p:nvPr/>
        </p:nvGrpSpPr>
        <p:grpSpPr>
          <a:xfrm>
            <a:off x="-222900" y="807573"/>
            <a:ext cx="1278895" cy="1188446"/>
            <a:chOff x="5321925" y="2713150"/>
            <a:chExt cx="1067525" cy="992025"/>
          </a:xfrm>
        </p:grpSpPr>
        <p:sp>
          <p:nvSpPr>
            <p:cNvPr id="215" name="Google Shape;215;p4"/>
            <p:cNvSpPr/>
            <p:nvPr/>
          </p:nvSpPr>
          <p:spPr>
            <a:xfrm>
              <a:off x="5695600" y="3026050"/>
              <a:ext cx="337450" cy="336950"/>
            </a:xfrm>
            <a:custGeom>
              <a:avLst/>
              <a:gdLst/>
              <a:ahLst/>
              <a:cxnLst/>
              <a:rect l="l" t="t" r="r" b="b"/>
              <a:pathLst>
                <a:path w="13498" h="13478" extrusionOk="0">
                  <a:moveTo>
                    <a:pt x="7190" y="1"/>
                  </a:moveTo>
                  <a:cubicBezTo>
                    <a:pt x="6306" y="1"/>
                    <a:pt x="5431" y="423"/>
                    <a:pt x="4677" y="930"/>
                  </a:cubicBezTo>
                  <a:cubicBezTo>
                    <a:pt x="3780" y="1534"/>
                    <a:pt x="3003" y="2276"/>
                    <a:pt x="2037" y="2759"/>
                  </a:cubicBezTo>
                  <a:cubicBezTo>
                    <a:pt x="1381" y="3087"/>
                    <a:pt x="587" y="3329"/>
                    <a:pt x="242" y="3985"/>
                  </a:cubicBezTo>
                  <a:cubicBezTo>
                    <a:pt x="69" y="4399"/>
                    <a:pt x="0" y="4848"/>
                    <a:pt x="52" y="5279"/>
                  </a:cubicBezTo>
                  <a:lnTo>
                    <a:pt x="104" y="11389"/>
                  </a:lnTo>
                  <a:cubicBezTo>
                    <a:pt x="1833" y="12417"/>
                    <a:pt x="3664" y="13478"/>
                    <a:pt x="5665" y="13478"/>
                  </a:cubicBezTo>
                  <a:cubicBezTo>
                    <a:pt x="5681" y="13478"/>
                    <a:pt x="5697" y="13478"/>
                    <a:pt x="5713" y="13478"/>
                  </a:cubicBezTo>
                  <a:cubicBezTo>
                    <a:pt x="8492" y="13460"/>
                    <a:pt x="10822" y="11407"/>
                    <a:pt x="13497" y="10647"/>
                  </a:cubicBezTo>
                  <a:cubicBezTo>
                    <a:pt x="13480" y="7316"/>
                    <a:pt x="12237" y="4088"/>
                    <a:pt x="10011" y="1603"/>
                  </a:cubicBezTo>
                  <a:cubicBezTo>
                    <a:pt x="9389" y="895"/>
                    <a:pt x="8630" y="222"/>
                    <a:pt x="7698" y="50"/>
                  </a:cubicBezTo>
                  <a:cubicBezTo>
                    <a:pt x="7529" y="16"/>
                    <a:pt x="7359" y="1"/>
                    <a:pt x="719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5680050" y="3098900"/>
              <a:ext cx="179125" cy="291825"/>
            </a:xfrm>
            <a:custGeom>
              <a:avLst/>
              <a:gdLst/>
              <a:ahLst/>
              <a:cxnLst/>
              <a:rect l="l" t="t" r="r" b="b"/>
              <a:pathLst>
                <a:path w="7165" h="11673" extrusionOk="0">
                  <a:moveTo>
                    <a:pt x="924" y="1"/>
                  </a:moveTo>
                  <a:cubicBezTo>
                    <a:pt x="877" y="1"/>
                    <a:pt x="829" y="18"/>
                    <a:pt x="795" y="53"/>
                  </a:cubicBezTo>
                  <a:lnTo>
                    <a:pt x="726" y="122"/>
                  </a:lnTo>
                  <a:cubicBezTo>
                    <a:pt x="691" y="156"/>
                    <a:pt x="674" y="208"/>
                    <a:pt x="708" y="260"/>
                  </a:cubicBezTo>
                  <a:cubicBezTo>
                    <a:pt x="708" y="277"/>
                    <a:pt x="726" y="311"/>
                    <a:pt x="743" y="346"/>
                  </a:cubicBezTo>
                  <a:cubicBezTo>
                    <a:pt x="752" y="355"/>
                    <a:pt x="777" y="363"/>
                    <a:pt x="803" y="363"/>
                  </a:cubicBezTo>
                  <a:cubicBezTo>
                    <a:pt x="829" y="363"/>
                    <a:pt x="855" y="355"/>
                    <a:pt x="864" y="329"/>
                  </a:cubicBezTo>
                  <a:lnTo>
                    <a:pt x="864" y="329"/>
                  </a:lnTo>
                  <a:cubicBezTo>
                    <a:pt x="432" y="1623"/>
                    <a:pt x="449" y="3246"/>
                    <a:pt x="329" y="4644"/>
                  </a:cubicBezTo>
                  <a:cubicBezTo>
                    <a:pt x="260" y="5403"/>
                    <a:pt x="191" y="6180"/>
                    <a:pt x="139" y="6956"/>
                  </a:cubicBezTo>
                  <a:cubicBezTo>
                    <a:pt x="122" y="7250"/>
                    <a:pt x="1" y="7871"/>
                    <a:pt x="208" y="8147"/>
                  </a:cubicBezTo>
                  <a:cubicBezTo>
                    <a:pt x="795" y="9010"/>
                    <a:pt x="2055" y="9390"/>
                    <a:pt x="2935" y="9856"/>
                  </a:cubicBezTo>
                  <a:cubicBezTo>
                    <a:pt x="4160" y="10495"/>
                    <a:pt x="5420" y="11254"/>
                    <a:pt x="6732" y="11651"/>
                  </a:cubicBezTo>
                  <a:cubicBezTo>
                    <a:pt x="6767" y="11666"/>
                    <a:pt x="6801" y="11672"/>
                    <a:pt x="6832" y="11672"/>
                  </a:cubicBezTo>
                  <a:cubicBezTo>
                    <a:pt x="7061" y="11672"/>
                    <a:pt x="7165" y="11326"/>
                    <a:pt x="6922" y="11220"/>
                  </a:cubicBezTo>
                  <a:cubicBezTo>
                    <a:pt x="5903" y="10546"/>
                    <a:pt x="4730" y="10098"/>
                    <a:pt x="3642" y="9545"/>
                  </a:cubicBezTo>
                  <a:cubicBezTo>
                    <a:pt x="3107" y="9269"/>
                    <a:pt x="2555" y="8993"/>
                    <a:pt x="2020" y="8700"/>
                  </a:cubicBezTo>
                  <a:cubicBezTo>
                    <a:pt x="985" y="8165"/>
                    <a:pt x="674" y="7647"/>
                    <a:pt x="726" y="6490"/>
                  </a:cubicBezTo>
                  <a:cubicBezTo>
                    <a:pt x="812" y="5092"/>
                    <a:pt x="915" y="3694"/>
                    <a:pt x="1054" y="2296"/>
                  </a:cubicBezTo>
                  <a:cubicBezTo>
                    <a:pt x="1088" y="1744"/>
                    <a:pt x="1537" y="467"/>
                    <a:pt x="1054" y="53"/>
                  </a:cubicBezTo>
                  <a:cubicBezTo>
                    <a:pt x="1019" y="18"/>
                    <a:pt x="972" y="1"/>
                    <a:pt x="9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5701000" y="3102050"/>
              <a:ext cx="331600" cy="282550"/>
            </a:xfrm>
            <a:custGeom>
              <a:avLst/>
              <a:gdLst/>
              <a:ahLst/>
              <a:cxnLst/>
              <a:rect l="l" t="t" r="r" b="b"/>
              <a:pathLst>
                <a:path w="13264" h="11302" extrusionOk="0">
                  <a:moveTo>
                    <a:pt x="11474" y="936"/>
                  </a:moveTo>
                  <a:cubicBezTo>
                    <a:pt x="11676" y="1975"/>
                    <a:pt x="11851" y="3013"/>
                    <a:pt x="11987" y="4052"/>
                  </a:cubicBezTo>
                  <a:cubicBezTo>
                    <a:pt x="12073" y="4690"/>
                    <a:pt x="12712" y="7331"/>
                    <a:pt x="12004" y="7693"/>
                  </a:cubicBezTo>
                  <a:cubicBezTo>
                    <a:pt x="10061" y="8736"/>
                    <a:pt x="8002" y="9591"/>
                    <a:pt x="6000" y="10509"/>
                  </a:cubicBezTo>
                  <a:lnTo>
                    <a:pt x="6000" y="10509"/>
                  </a:lnTo>
                  <a:cubicBezTo>
                    <a:pt x="6416" y="8564"/>
                    <a:pt x="6334" y="6604"/>
                    <a:pt x="6199" y="4617"/>
                  </a:cubicBezTo>
                  <a:lnTo>
                    <a:pt x="6199" y="4617"/>
                  </a:lnTo>
                  <a:cubicBezTo>
                    <a:pt x="6247" y="4632"/>
                    <a:pt x="6295" y="4645"/>
                    <a:pt x="6343" y="4656"/>
                  </a:cubicBezTo>
                  <a:cubicBezTo>
                    <a:pt x="6379" y="4664"/>
                    <a:pt x="6416" y="4669"/>
                    <a:pt x="6454" y="4669"/>
                  </a:cubicBezTo>
                  <a:cubicBezTo>
                    <a:pt x="7025" y="4669"/>
                    <a:pt x="7850" y="3758"/>
                    <a:pt x="8189" y="3499"/>
                  </a:cubicBezTo>
                  <a:lnTo>
                    <a:pt x="11474" y="936"/>
                  </a:lnTo>
                  <a:close/>
                  <a:moveTo>
                    <a:pt x="206" y="0"/>
                  </a:moveTo>
                  <a:cubicBezTo>
                    <a:pt x="85" y="0"/>
                    <a:pt x="1" y="206"/>
                    <a:pt x="129" y="306"/>
                  </a:cubicBezTo>
                  <a:cubicBezTo>
                    <a:pt x="1234" y="1152"/>
                    <a:pt x="2338" y="1980"/>
                    <a:pt x="3460" y="2792"/>
                  </a:cubicBezTo>
                  <a:cubicBezTo>
                    <a:pt x="4104" y="3251"/>
                    <a:pt x="4838" y="3951"/>
                    <a:pt x="5608" y="4366"/>
                  </a:cubicBezTo>
                  <a:lnTo>
                    <a:pt x="5608" y="4366"/>
                  </a:lnTo>
                  <a:cubicBezTo>
                    <a:pt x="5602" y="4391"/>
                    <a:pt x="5599" y="4418"/>
                    <a:pt x="5601" y="4449"/>
                  </a:cubicBezTo>
                  <a:cubicBezTo>
                    <a:pt x="5756" y="6641"/>
                    <a:pt x="5877" y="8798"/>
                    <a:pt x="5307" y="10938"/>
                  </a:cubicBezTo>
                  <a:cubicBezTo>
                    <a:pt x="5266" y="11131"/>
                    <a:pt x="5411" y="11302"/>
                    <a:pt x="5585" y="11302"/>
                  </a:cubicBezTo>
                  <a:cubicBezTo>
                    <a:pt x="5630" y="11302"/>
                    <a:pt x="5676" y="11291"/>
                    <a:pt x="5721" y="11266"/>
                  </a:cubicBezTo>
                  <a:cubicBezTo>
                    <a:pt x="7050" y="10662"/>
                    <a:pt x="8362" y="10058"/>
                    <a:pt x="9691" y="9437"/>
                  </a:cubicBezTo>
                  <a:lnTo>
                    <a:pt x="11883" y="8418"/>
                  </a:lnTo>
                  <a:cubicBezTo>
                    <a:pt x="12194" y="8280"/>
                    <a:pt x="12608" y="8142"/>
                    <a:pt x="12798" y="7832"/>
                  </a:cubicBezTo>
                  <a:cubicBezTo>
                    <a:pt x="13264" y="7055"/>
                    <a:pt x="12746" y="5346"/>
                    <a:pt x="12660" y="4500"/>
                  </a:cubicBezTo>
                  <a:cubicBezTo>
                    <a:pt x="12504" y="3085"/>
                    <a:pt x="12263" y="1687"/>
                    <a:pt x="11969" y="324"/>
                  </a:cubicBezTo>
                  <a:cubicBezTo>
                    <a:pt x="11926" y="181"/>
                    <a:pt x="11799" y="102"/>
                    <a:pt x="11668" y="102"/>
                  </a:cubicBezTo>
                  <a:cubicBezTo>
                    <a:pt x="11592" y="102"/>
                    <a:pt x="11515" y="128"/>
                    <a:pt x="11452" y="185"/>
                  </a:cubicBezTo>
                  <a:lnTo>
                    <a:pt x="8863" y="2205"/>
                  </a:lnTo>
                  <a:cubicBezTo>
                    <a:pt x="8185" y="2727"/>
                    <a:pt x="7161" y="3839"/>
                    <a:pt x="6215" y="3839"/>
                  </a:cubicBezTo>
                  <a:cubicBezTo>
                    <a:pt x="6005" y="3839"/>
                    <a:pt x="5798" y="3783"/>
                    <a:pt x="5601" y="3655"/>
                  </a:cubicBezTo>
                  <a:cubicBezTo>
                    <a:pt x="3806" y="2481"/>
                    <a:pt x="2062" y="1256"/>
                    <a:pt x="285" y="30"/>
                  </a:cubicBezTo>
                  <a:cubicBezTo>
                    <a:pt x="258" y="9"/>
                    <a:pt x="231" y="0"/>
                    <a:pt x="20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5687275" y="3014075"/>
              <a:ext cx="312625" cy="99100"/>
            </a:xfrm>
            <a:custGeom>
              <a:avLst/>
              <a:gdLst/>
              <a:ahLst/>
              <a:cxnLst/>
              <a:rect l="l" t="t" r="r" b="b"/>
              <a:pathLst>
                <a:path w="12505" h="3964" extrusionOk="0">
                  <a:moveTo>
                    <a:pt x="7480" y="0"/>
                  </a:moveTo>
                  <a:cubicBezTo>
                    <a:pt x="7419" y="0"/>
                    <a:pt x="7360" y="9"/>
                    <a:pt x="7306" y="28"/>
                  </a:cubicBezTo>
                  <a:cubicBezTo>
                    <a:pt x="6150" y="425"/>
                    <a:pt x="5045" y="1133"/>
                    <a:pt x="3940" y="1702"/>
                  </a:cubicBezTo>
                  <a:cubicBezTo>
                    <a:pt x="2646" y="2358"/>
                    <a:pt x="1351" y="3014"/>
                    <a:pt x="91" y="3756"/>
                  </a:cubicBezTo>
                  <a:cubicBezTo>
                    <a:pt x="0" y="3802"/>
                    <a:pt x="43" y="3955"/>
                    <a:pt x="125" y="3955"/>
                  </a:cubicBezTo>
                  <a:cubicBezTo>
                    <a:pt x="136" y="3955"/>
                    <a:pt x="148" y="3952"/>
                    <a:pt x="160" y="3946"/>
                  </a:cubicBezTo>
                  <a:lnTo>
                    <a:pt x="160" y="3963"/>
                  </a:lnTo>
                  <a:cubicBezTo>
                    <a:pt x="2128" y="3169"/>
                    <a:pt x="4044" y="2220"/>
                    <a:pt x="5960" y="1323"/>
                  </a:cubicBezTo>
                  <a:cubicBezTo>
                    <a:pt x="6241" y="1190"/>
                    <a:pt x="6990" y="728"/>
                    <a:pt x="7427" y="728"/>
                  </a:cubicBezTo>
                  <a:cubicBezTo>
                    <a:pt x="7500" y="728"/>
                    <a:pt x="7565" y="741"/>
                    <a:pt x="7617" y="770"/>
                  </a:cubicBezTo>
                  <a:cubicBezTo>
                    <a:pt x="8169" y="1098"/>
                    <a:pt x="8687" y="1495"/>
                    <a:pt x="9205" y="1840"/>
                  </a:cubicBezTo>
                  <a:cubicBezTo>
                    <a:pt x="10119" y="2462"/>
                    <a:pt x="11017" y="3221"/>
                    <a:pt x="12035" y="3670"/>
                  </a:cubicBezTo>
                  <a:cubicBezTo>
                    <a:pt x="12071" y="3685"/>
                    <a:pt x="12108" y="3692"/>
                    <a:pt x="12143" y="3692"/>
                  </a:cubicBezTo>
                  <a:cubicBezTo>
                    <a:pt x="12344" y="3692"/>
                    <a:pt x="12505" y="3466"/>
                    <a:pt x="12328" y="3290"/>
                  </a:cubicBezTo>
                  <a:cubicBezTo>
                    <a:pt x="11517" y="2496"/>
                    <a:pt x="10464" y="1927"/>
                    <a:pt x="9532" y="1288"/>
                  </a:cubicBezTo>
                  <a:cubicBezTo>
                    <a:pt x="9138" y="1020"/>
                    <a:pt x="8136" y="0"/>
                    <a:pt x="748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5871200" y="3252250"/>
              <a:ext cx="20300" cy="31725"/>
            </a:xfrm>
            <a:custGeom>
              <a:avLst/>
              <a:gdLst/>
              <a:ahLst/>
              <a:cxnLst/>
              <a:rect l="l" t="t" r="r" b="b"/>
              <a:pathLst>
                <a:path w="812" h="1269" extrusionOk="0">
                  <a:moveTo>
                    <a:pt x="426" y="0"/>
                  </a:moveTo>
                  <a:cubicBezTo>
                    <a:pt x="398" y="0"/>
                    <a:pt x="371" y="9"/>
                    <a:pt x="346" y="29"/>
                  </a:cubicBezTo>
                  <a:cubicBezTo>
                    <a:pt x="352" y="23"/>
                    <a:pt x="342" y="21"/>
                    <a:pt x="327" y="21"/>
                  </a:cubicBezTo>
                  <a:cubicBezTo>
                    <a:pt x="296" y="21"/>
                    <a:pt x="242" y="29"/>
                    <a:pt x="242" y="29"/>
                  </a:cubicBezTo>
                  <a:cubicBezTo>
                    <a:pt x="191" y="46"/>
                    <a:pt x="173" y="80"/>
                    <a:pt x="156" y="115"/>
                  </a:cubicBezTo>
                  <a:cubicBezTo>
                    <a:pt x="142" y="129"/>
                    <a:pt x="162" y="154"/>
                    <a:pt x="188" y="154"/>
                  </a:cubicBezTo>
                  <a:cubicBezTo>
                    <a:pt x="195" y="154"/>
                    <a:pt x="201" y="153"/>
                    <a:pt x="208" y="149"/>
                  </a:cubicBezTo>
                  <a:lnTo>
                    <a:pt x="191" y="149"/>
                  </a:lnTo>
                  <a:cubicBezTo>
                    <a:pt x="225" y="115"/>
                    <a:pt x="250" y="102"/>
                    <a:pt x="268" y="102"/>
                  </a:cubicBezTo>
                  <a:cubicBezTo>
                    <a:pt x="316" y="102"/>
                    <a:pt x="326" y="186"/>
                    <a:pt x="363" y="236"/>
                  </a:cubicBezTo>
                  <a:cubicBezTo>
                    <a:pt x="449" y="356"/>
                    <a:pt x="191" y="598"/>
                    <a:pt x="156" y="684"/>
                  </a:cubicBezTo>
                  <a:cubicBezTo>
                    <a:pt x="1" y="840"/>
                    <a:pt x="1" y="1081"/>
                    <a:pt x="156" y="1237"/>
                  </a:cubicBezTo>
                  <a:cubicBezTo>
                    <a:pt x="178" y="1258"/>
                    <a:pt x="203" y="1268"/>
                    <a:pt x="228" y="1268"/>
                  </a:cubicBezTo>
                  <a:cubicBezTo>
                    <a:pt x="282" y="1268"/>
                    <a:pt x="334" y="1221"/>
                    <a:pt x="346" y="1150"/>
                  </a:cubicBezTo>
                  <a:cubicBezTo>
                    <a:pt x="346" y="788"/>
                    <a:pt x="812" y="477"/>
                    <a:pt x="605" y="115"/>
                  </a:cubicBezTo>
                  <a:cubicBezTo>
                    <a:pt x="568" y="53"/>
                    <a:pt x="496" y="0"/>
                    <a:pt x="4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5880400" y="3244175"/>
              <a:ext cx="54700" cy="86875"/>
            </a:xfrm>
            <a:custGeom>
              <a:avLst/>
              <a:gdLst/>
              <a:ahLst/>
              <a:cxnLst/>
              <a:rect l="l" t="t" r="r" b="b"/>
              <a:pathLst>
                <a:path w="2188" h="3475" extrusionOk="0">
                  <a:moveTo>
                    <a:pt x="2041" y="1"/>
                  </a:moveTo>
                  <a:cubicBezTo>
                    <a:pt x="2005" y="1"/>
                    <a:pt x="1969" y="18"/>
                    <a:pt x="1946" y="58"/>
                  </a:cubicBezTo>
                  <a:lnTo>
                    <a:pt x="1928" y="75"/>
                  </a:lnTo>
                  <a:cubicBezTo>
                    <a:pt x="1600" y="576"/>
                    <a:pt x="1324" y="1145"/>
                    <a:pt x="1013" y="1663"/>
                  </a:cubicBezTo>
                  <a:cubicBezTo>
                    <a:pt x="703" y="2181"/>
                    <a:pt x="340" y="2682"/>
                    <a:pt x="64" y="3234"/>
                  </a:cubicBezTo>
                  <a:cubicBezTo>
                    <a:pt x="0" y="3349"/>
                    <a:pt x="98" y="3474"/>
                    <a:pt x="202" y="3474"/>
                  </a:cubicBezTo>
                  <a:cubicBezTo>
                    <a:pt x="238" y="3474"/>
                    <a:pt x="275" y="3459"/>
                    <a:pt x="306" y="3424"/>
                  </a:cubicBezTo>
                  <a:cubicBezTo>
                    <a:pt x="1134" y="2474"/>
                    <a:pt x="1773" y="1370"/>
                    <a:pt x="2153" y="162"/>
                  </a:cubicBezTo>
                  <a:cubicBezTo>
                    <a:pt x="2187" y="70"/>
                    <a:pt x="2114" y="1"/>
                    <a:pt x="204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5935950" y="3274775"/>
              <a:ext cx="25800" cy="27950"/>
            </a:xfrm>
            <a:custGeom>
              <a:avLst/>
              <a:gdLst/>
              <a:ahLst/>
              <a:cxnLst/>
              <a:rect l="l" t="t" r="r" b="b"/>
              <a:pathLst>
                <a:path w="1032" h="1118" extrusionOk="0">
                  <a:moveTo>
                    <a:pt x="874" y="1"/>
                  </a:moveTo>
                  <a:cubicBezTo>
                    <a:pt x="847" y="1"/>
                    <a:pt x="819" y="13"/>
                    <a:pt x="794" y="42"/>
                  </a:cubicBezTo>
                  <a:cubicBezTo>
                    <a:pt x="517" y="318"/>
                    <a:pt x="276" y="612"/>
                    <a:pt x="51" y="940"/>
                  </a:cubicBezTo>
                  <a:cubicBezTo>
                    <a:pt x="1" y="1028"/>
                    <a:pt x="71" y="1117"/>
                    <a:pt x="146" y="1117"/>
                  </a:cubicBezTo>
                  <a:cubicBezTo>
                    <a:pt x="173" y="1117"/>
                    <a:pt x="201" y="1105"/>
                    <a:pt x="224" y="1078"/>
                  </a:cubicBezTo>
                  <a:cubicBezTo>
                    <a:pt x="500" y="802"/>
                    <a:pt x="742" y="508"/>
                    <a:pt x="966" y="198"/>
                  </a:cubicBezTo>
                  <a:cubicBezTo>
                    <a:pt x="1032" y="119"/>
                    <a:pt x="958" y="1"/>
                    <a:pt x="87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5757450" y="3270950"/>
              <a:ext cx="24900" cy="27925"/>
            </a:xfrm>
            <a:custGeom>
              <a:avLst/>
              <a:gdLst/>
              <a:ahLst/>
              <a:cxnLst/>
              <a:rect l="l" t="t" r="r" b="b"/>
              <a:pathLst>
                <a:path w="996" h="1117" extrusionOk="0">
                  <a:moveTo>
                    <a:pt x="937" y="1"/>
                  </a:moveTo>
                  <a:cubicBezTo>
                    <a:pt x="933" y="1"/>
                    <a:pt x="929" y="2"/>
                    <a:pt x="926" y="5"/>
                  </a:cubicBezTo>
                  <a:cubicBezTo>
                    <a:pt x="771" y="126"/>
                    <a:pt x="633" y="264"/>
                    <a:pt x="529" y="437"/>
                  </a:cubicBezTo>
                  <a:cubicBezTo>
                    <a:pt x="339" y="592"/>
                    <a:pt x="184" y="748"/>
                    <a:pt x="46" y="937"/>
                  </a:cubicBezTo>
                  <a:cubicBezTo>
                    <a:pt x="0" y="1013"/>
                    <a:pt x="62" y="1116"/>
                    <a:pt x="148" y="1116"/>
                  </a:cubicBezTo>
                  <a:cubicBezTo>
                    <a:pt x="159" y="1116"/>
                    <a:pt x="172" y="1114"/>
                    <a:pt x="184" y="1110"/>
                  </a:cubicBezTo>
                  <a:cubicBezTo>
                    <a:pt x="391" y="1006"/>
                    <a:pt x="564" y="851"/>
                    <a:pt x="667" y="661"/>
                  </a:cubicBezTo>
                  <a:cubicBezTo>
                    <a:pt x="840" y="489"/>
                    <a:pt x="943" y="282"/>
                    <a:pt x="995" y="57"/>
                  </a:cubicBezTo>
                  <a:cubicBezTo>
                    <a:pt x="981" y="29"/>
                    <a:pt x="956" y="1"/>
                    <a:pt x="9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5776175" y="3265975"/>
              <a:ext cx="56100" cy="56625"/>
            </a:xfrm>
            <a:custGeom>
              <a:avLst/>
              <a:gdLst/>
              <a:ahLst/>
              <a:cxnLst/>
              <a:rect l="l" t="t" r="r" b="b"/>
              <a:pathLst>
                <a:path w="2244" h="2265" extrusionOk="0">
                  <a:moveTo>
                    <a:pt x="2069" y="0"/>
                  </a:moveTo>
                  <a:cubicBezTo>
                    <a:pt x="2043" y="0"/>
                    <a:pt x="2015" y="10"/>
                    <a:pt x="1989" y="32"/>
                  </a:cubicBezTo>
                  <a:lnTo>
                    <a:pt x="1972" y="32"/>
                  </a:lnTo>
                  <a:cubicBezTo>
                    <a:pt x="1644" y="325"/>
                    <a:pt x="1316" y="670"/>
                    <a:pt x="1006" y="981"/>
                  </a:cubicBezTo>
                  <a:cubicBezTo>
                    <a:pt x="643" y="1292"/>
                    <a:pt x="333" y="1637"/>
                    <a:pt x="56" y="2034"/>
                  </a:cubicBezTo>
                  <a:cubicBezTo>
                    <a:pt x="0" y="2132"/>
                    <a:pt x="92" y="2264"/>
                    <a:pt x="203" y="2264"/>
                  </a:cubicBezTo>
                  <a:cubicBezTo>
                    <a:pt x="228" y="2264"/>
                    <a:pt x="255" y="2257"/>
                    <a:pt x="281" y="2241"/>
                  </a:cubicBezTo>
                  <a:cubicBezTo>
                    <a:pt x="609" y="1982"/>
                    <a:pt x="902" y="1689"/>
                    <a:pt x="1161" y="1361"/>
                  </a:cubicBezTo>
                  <a:cubicBezTo>
                    <a:pt x="1506" y="998"/>
                    <a:pt x="1851" y="619"/>
                    <a:pt x="2162" y="222"/>
                  </a:cubicBezTo>
                  <a:cubicBezTo>
                    <a:pt x="2243" y="127"/>
                    <a:pt x="2165" y="0"/>
                    <a:pt x="206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5798000" y="3314550"/>
              <a:ext cx="24325" cy="24525"/>
            </a:xfrm>
            <a:custGeom>
              <a:avLst/>
              <a:gdLst/>
              <a:ahLst/>
              <a:cxnLst/>
              <a:rect l="l" t="t" r="r" b="b"/>
              <a:pathLst>
                <a:path w="973" h="981" extrusionOk="0">
                  <a:moveTo>
                    <a:pt x="779" y="1"/>
                  </a:moveTo>
                  <a:cubicBezTo>
                    <a:pt x="748" y="1"/>
                    <a:pt x="716" y="12"/>
                    <a:pt x="685" y="39"/>
                  </a:cubicBezTo>
                  <a:cubicBezTo>
                    <a:pt x="461" y="281"/>
                    <a:pt x="150" y="522"/>
                    <a:pt x="29" y="833"/>
                  </a:cubicBezTo>
                  <a:cubicBezTo>
                    <a:pt x="1" y="918"/>
                    <a:pt x="77" y="980"/>
                    <a:pt x="154" y="980"/>
                  </a:cubicBezTo>
                  <a:cubicBezTo>
                    <a:pt x="170" y="980"/>
                    <a:pt x="186" y="977"/>
                    <a:pt x="202" y="971"/>
                  </a:cubicBezTo>
                  <a:cubicBezTo>
                    <a:pt x="495" y="816"/>
                    <a:pt x="702" y="488"/>
                    <a:pt x="892" y="246"/>
                  </a:cubicBezTo>
                  <a:cubicBezTo>
                    <a:pt x="972" y="139"/>
                    <a:pt x="886" y="1"/>
                    <a:pt x="7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5745200" y="2713150"/>
              <a:ext cx="195925" cy="192025"/>
            </a:xfrm>
            <a:custGeom>
              <a:avLst/>
              <a:gdLst/>
              <a:ahLst/>
              <a:cxnLst/>
              <a:rect l="l" t="t" r="r" b="b"/>
              <a:pathLst>
                <a:path w="7837" h="7681" extrusionOk="0">
                  <a:moveTo>
                    <a:pt x="3493" y="1"/>
                  </a:moveTo>
                  <a:cubicBezTo>
                    <a:pt x="3331" y="1"/>
                    <a:pt x="3180" y="61"/>
                    <a:pt x="3056" y="208"/>
                  </a:cubicBezTo>
                  <a:cubicBezTo>
                    <a:pt x="1986" y="1502"/>
                    <a:pt x="1054" y="2935"/>
                    <a:pt x="87" y="4298"/>
                  </a:cubicBezTo>
                  <a:cubicBezTo>
                    <a:pt x="1" y="4436"/>
                    <a:pt x="53" y="4609"/>
                    <a:pt x="191" y="4678"/>
                  </a:cubicBezTo>
                  <a:cubicBezTo>
                    <a:pt x="1520" y="5593"/>
                    <a:pt x="2849" y="6542"/>
                    <a:pt x="4230" y="7388"/>
                  </a:cubicBezTo>
                  <a:cubicBezTo>
                    <a:pt x="4257" y="7404"/>
                    <a:pt x="4286" y="7412"/>
                    <a:pt x="4313" y="7412"/>
                  </a:cubicBezTo>
                  <a:cubicBezTo>
                    <a:pt x="4459" y="7412"/>
                    <a:pt x="4582" y="7210"/>
                    <a:pt x="4437" y="7094"/>
                  </a:cubicBezTo>
                  <a:lnTo>
                    <a:pt x="4454" y="7094"/>
                  </a:lnTo>
                  <a:cubicBezTo>
                    <a:pt x="3241" y="6140"/>
                    <a:pt x="1968" y="5277"/>
                    <a:pt x="719" y="4377"/>
                  </a:cubicBezTo>
                  <a:lnTo>
                    <a:pt x="719" y="4377"/>
                  </a:lnTo>
                  <a:cubicBezTo>
                    <a:pt x="1239" y="3683"/>
                    <a:pt x="1757" y="2988"/>
                    <a:pt x="2262" y="2279"/>
                  </a:cubicBezTo>
                  <a:lnTo>
                    <a:pt x="3108" y="1140"/>
                  </a:lnTo>
                  <a:cubicBezTo>
                    <a:pt x="3290" y="889"/>
                    <a:pt x="3480" y="792"/>
                    <a:pt x="3672" y="792"/>
                  </a:cubicBezTo>
                  <a:cubicBezTo>
                    <a:pt x="4152" y="792"/>
                    <a:pt x="4641" y="1401"/>
                    <a:pt x="5023" y="1709"/>
                  </a:cubicBezTo>
                  <a:cubicBezTo>
                    <a:pt x="5921" y="2452"/>
                    <a:pt x="7181" y="3245"/>
                    <a:pt x="6335" y="4505"/>
                  </a:cubicBezTo>
                  <a:cubicBezTo>
                    <a:pt x="5714" y="5437"/>
                    <a:pt x="5093" y="6369"/>
                    <a:pt x="4523" y="7319"/>
                  </a:cubicBezTo>
                  <a:cubicBezTo>
                    <a:pt x="4402" y="7512"/>
                    <a:pt x="4569" y="7680"/>
                    <a:pt x="4740" y="7680"/>
                  </a:cubicBezTo>
                  <a:cubicBezTo>
                    <a:pt x="4812" y="7680"/>
                    <a:pt x="4886" y="7650"/>
                    <a:pt x="4937" y="7578"/>
                  </a:cubicBezTo>
                  <a:cubicBezTo>
                    <a:pt x="5835" y="6369"/>
                    <a:pt x="7008" y="5023"/>
                    <a:pt x="7561" y="3625"/>
                  </a:cubicBezTo>
                  <a:cubicBezTo>
                    <a:pt x="7837" y="2918"/>
                    <a:pt x="5559" y="1364"/>
                    <a:pt x="5127" y="1019"/>
                  </a:cubicBezTo>
                  <a:cubicBezTo>
                    <a:pt x="4817" y="763"/>
                    <a:pt x="4075" y="1"/>
                    <a:pt x="349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5745200" y="3513350"/>
              <a:ext cx="195925" cy="191825"/>
            </a:xfrm>
            <a:custGeom>
              <a:avLst/>
              <a:gdLst/>
              <a:ahLst/>
              <a:cxnLst/>
              <a:rect l="l" t="t" r="r" b="b"/>
              <a:pathLst>
                <a:path w="7837" h="7673" extrusionOk="0">
                  <a:moveTo>
                    <a:pt x="3503" y="0"/>
                  </a:moveTo>
                  <a:cubicBezTo>
                    <a:pt x="3336" y="0"/>
                    <a:pt x="3183" y="63"/>
                    <a:pt x="3056" y="216"/>
                  </a:cubicBezTo>
                  <a:cubicBezTo>
                    <a:pt x="1986" y="1511"/>
                    <a:pt x="1054" y="2926"/>
                    <a:pt x="87" y="4290"/>
                  </a:cubicBezTo>
                  <a:cubicBezTo>
                    <a:pt x="1" y="4428"/>
                    <a:pt x="53" y="4600"/>
                    <a:pt x="191" y="4669"/>
                  </a:cubicBezTo>
                  <a:cubicBezTo>
                    <a:pt x="1520" y="5584"/>
                    <a:pt x="2849" y="6534"/>
                    <a:pt x="4230" y="7379"/>
                  </a:cubicBezTo>
                  <a:cubicBezTo>
                    <a:pt x="4257" y="7396"/>
                    <a:pt x="4286" y="7403"/>
                    <a:pt x="4313" y="7403"/>
                  </a:cubicBezTo>
                  <a:cubicBezTo>
                    <a:pt x="4459" y="7403"/>
                    <a:pt x="4582" y="7202"/>
                    <a:pt x="4437" y="7086"/>
                  </a:cubicBezTo>
                  <a:lnTo>
                    <a:pt x="4454" y="7086"/>
                  </a:lnTo>
                  <a:cubicBezTo>
                    <a:pt x="3241" y="6132"/>
                    <a:pt x="1968" y="5268"/>
                    <a:pt x="719" y="4368"/>
                  </a:cubicBezTo>
                  <a:lnTo>
                    <a:pt x="719" y="4368"/>
                  </a:lnTo>
                  <a:cubicBezTo>
                    <a:pt x="1239" y="3675"/>
                    <a:pt x="1757" y="2980"/>
                    <a:pt x="2262" y="2270"/>
                  </a:cubicBezTo>
                  <a:lnTo>
                    <a:pt x="3108" y="1131"/>
                  </a:lnTo>
                  <a:cubicBezTo>
                    <a:pt x="3289" y="881"/>
                    <a:pt x="3479" y="784"/>
                    <a:pt x="3670" y="784"/>
                  </a:cubicBezTo>
                  <a:cubicBezTo>
                    <a:pt x="4152" y="784"/>
                    <a:pt x="4641" y="1397"/>
                    <a:pt x="5023" y="1718"/>
                  </a:cubicBezTo>
                  <a:cubicBezTo>
                    <a:pt x="5921" y="2443"/>
                    <a:pt x="7181" y="3237"/>
                    <a:pt x="6335" y="4497"/>
                  </a:cubicBezTo>
                  <a:cubicBezTo>
                    <a:pt x="5714" y="5429"/>
                    <a:pt x="5093" y="6361"/>
                    <a:pt x="4523" y="7327"/>
                  </a:cubicBezTo>
                  <a:cubicBezTo>
                    <a:pt x="4402" y="7508"/>
                    <a:pt x="4568" y="7672"/>
                    <a:pt x="4738" y="7672"/>
                  </a:cubicBezTo>
                  <a:cubicBezTo>
                    <a:pt x="4811" y="7672"/>
                    <a:pt x="4885" y="7642"/>
                    <a:pt x="4937" y="7569"/>
                  </a:cubicBezTo>
                  <a:cubicBezTo>
                    <a:pt x="5835" y="6361"/>
                    <a:pt x="7008" y="5032"/>
                    <a:pt x="7561" y="3617"/>
                  </a:cubicBezTo>
                  <a:cubicBezTo>
                    <a:pt x="7837" y="2909"/>
                    <a:pt x="5559" y="1373"/>
                    <a:pt x="5127" y="1010"/>
                  </a:cubicBezTo>
                  <a:cubicBezTo>
                    <a:pt x="4819" y="756"/>
                    <a:pt x="4083" y="0"/>
                    <a:pt x="350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5321925" y="2878425"/>
              <a:ext cx="195925" cy="191675"/>
            </a:xfrm>
            <a:custGeom>
              <a:avLst/>
              <a:gdLst/>
              <a:ahLst/>
              <a:cxnLst/>
              <a:rect l="l" t="t" r="r" b="b"/>
              <a:pathLst>
                <a:path w="7837" h="7667" extrusionOk="0">
                  <a:moveTo>
                    <a:pt x="3493" y="0"/>
                  </a:moveTo>
                  <a:cubicBezTo>
                    <a:pt x="3330" y="0"/>
                    <a:pt x="3180" y="60"/>
                    <a:pt x="3055" y="207"/>
                  </a:cubicBezTo>
                  <a:cubicBezTo>
                    <a:pt x="1985" y="1502"/>
                    <a:pt x="1053" y="2934"/>
                    <a:pt x="87" y="4281"/>
                  </a:cubicBezTo>
                  <a:cubicBezTo>
                    <a:pt x="0" y="4419"/>
                    <a:pt x="52" y="4591"/>
                    <a:pt x="190" y="4677"/>
                  </a:cubicBezTo>
                  <a:cubicBezTo>
                    <a:pt x="1519" y="5575"/>
                    <a:pt x="2848" y="6524"/>
                    <a:pt x="4229" y="7370"/>
                  </a:cubicBezTo>
                  <a:cubicBezTo>
                    <a:pt x="4257" y="7387"/>
                    <a:pt x="4285" y="7394"/>
                    <a:pt x="4313" y="7394"/>
                  </a:cubicBezTo>
                  <a:cubicBezTo>
                    <a:pt x="4458" y="7394"/>
                    <a:pt x="4581" y="7195"/>
                    <a:pt x="4436" y="7094"/>
                  </a:cubicBezTo>
                  <a:lnTo>
                    <a:pt x="4453" y="7094"/>
                  </a:lnTo>
                  <a:cubicBezTo>
                    <a:pt x="3243" y="6126"/>
                    <a:pt x="1972" y="5263"/>
                    <a:pt x="726" y="4365"/>
                  </a:cubicBezTo>
                  <a:lnTo>
                    <a:pt x="726" y="4365"/>
                  </a:lnTo>
                  <a:cubicBezTo>
                    <a:pt x="1241" y="3672"/>
                    <a:pt x="1744" y="2968"/>
                    <a:pt x="2261" y="2278"/>
                  </a:cubicBezTo>
                  <a:cubicBezTo>
                    <a:pt x="2555" y="1881"/>
                    <a:pt x="2831" y="1502"/>
                    <a:pt x="3107" y="1122"/>
                  </a:cubicBezTo>
                  <a:cubicBezTo>
                    <a:pt x="3288" y="877"/>
                    <a:pt x="3478" y="782"/>
                    <a:pt x="3668" y="782"/>
                  </a:cubicBezTo>
                  <a:cubicBezTo>
                    <a:pt x="4150" y="782"/>
                    <a:pt x="4639" y="1387"/>
                    <a:pt x="5023" y="1709"/>
                  </a:cubicBezTo>
                  <a:cubicBezTo>
                    <a:pt x="5920" y="2434"/>
                    <a:pt x="7180" y="3245"/>
                    <a:pt x="6335" y="4488"/>
                  </a:cubicBezTo>
                  <a:cubicBezTo>
                    <a:pt x="5713" y="5420"/>
                    <a:pt x="5092" y="6352"/>
                    <a:pt x="4522" y="7318"/>
                  </a:cubicBezTo>
                  <a:cubicBezTo>
                    <a:pt x="4403" y="7509"/>
                    <a:pt x="4564" y="7667"/>
                    <a:pt x="4731" y="7667"/>
                  </a:cubicBezTo>
                  <a:cubicBezTo>
                    <a:pt x="4806" y="7667"/>
                    <a:pt x="4883" y="7635"/>
                    <a:pt x="4936" y="7560"/>
                  </a:cubicBezTo>
                  <a:cubicBezTo>
                    <a:pt x="5834" y="6352"/>
                    <a:pt x="7008" y="5023"/>
                    <a:pt x="7560" y="3625"/>
                  </a:cubicBezTo>
                  <a:cubicBezTo>
                    <a:pt x="7836" y="2917"/>
                    <a:pt x="5558" y="1364"/>
                    <a:pt x="5126" y="1001"/>
                  </a:cubicBezTo>
                  <a:cubicBezTo>
                    <a:pt x="4816" y="759"/>
                    <a:pt x="4075" y="0"/>
                    <a:pt x="34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5381475" y="3339025"/>
              <a:ext cx="195900" cy="191825"/>
            </a:xfrm>
            <a:custGeom>
              <a:avLst/>
              <a:gdLst/>
              <a:ahLst/>
              <a:cxnLst/>
              <a:rect l="l" t="t" r="r" b="b"/>
              <a:pathLst>
                <a:path w="7836" h="7673" extrusionOk="0">
                  <a:moveTo>
                    <a:pt x="3502" y="1"/>
                  </a:moveTo>
                  <a:cubicBezTo>
                    <a:pt x="3336" y="1"/>
                    <a:pt x="3182" y="63"/>
                    <a:pt x="3055" y="217"/>
                  </a:cubicBezTo>
                  <a:cubicBezTo>
                    <a:pt x="1985" y="1511"/>
                    <a:pt x="1053" y="2926"/>
                    <a:pt x="86" y="4290"/>
                  </a:cubicBezTo>
                  <a:cubicBezTo>
                    <a:pt x="0" y="4428"/>
                    <a:pt x="52" y="4601"/>
                    <a:pt x="190" y="4670"/>
                  </a:cubicBezTo>
                  <a:cubicBezTo>
                    <a:pt x="1519" y="5584"/>
                    <a:pt x="2848" y="6534"/>
                    <a:pt x="4229" y="7379"/>
                  </a:cubicBezTo>
                  <a:cubicBezTo>
                    <a:pt x="4256" y="7396"/>
                    <a:pt x="4285" y="7403"/>
                    <a:pt x="4312" y="7403"/>
                  </a:cubicBezTo>
                  <a:cubicBezTo>
                    <a:pt x="4458" y="7403"/>
                    <a:pt x="4584" y="7202"/>
                    <a:pt x="4453" y="7086"/>
                  </a:cubicBezTo>
                  <a:lnTo>
                    <a:pt x="4436" y="7086"/>
                  </a:lnTo>
                  <a:cubicBezTo>
                    <a:pt x="3238" y="6131"/>
                    <a:pt x="1965" y="5267"/>
                    <a:pt x="715" y="4367"/>
                  </a:cubicBezTo>
                  <a:lnTo>
                    <a:pt x="715" y="4367"/>
                  </a:lnTo>
                  <a:cubicBezTo>
                    <a:pt x="1222" y="3673"/>
                    <a:pt x="1740" y="2979"/>
                    <a:pt x="2244" y="2270"/>
                  </a:cubicBezTo>
                  <a:lnTo>
                    <a:pt x="3090" y="1131"/>
                  </a:lnTo>
                  <a:cubicBezTo>
                    <a:pt x="3276" y="880"/>
                    <a:pt x="3469" y="784"/>
                    <a:pt x="3661" y="784"/>
                  </a:cubicBezTo>
                  <a:cubicBezTo>
                    <a:pt x="4145" y="784"/>
                    <a:pt x="4628" y="1392"/>
                    <a:pt x="5023" y="1701"/>
                  </a:cubicBezTo>
                  <a:cubicBezTo>
                    <a:pt x="5920" y="2443"/>
                    <a:pt x="7180" y="3237"/>
                    <a:pt x="6317" y="4497"/>
                  </a:cubicBezTo>
                  <a:cubicBezTo>
                    <a:pt x="5696" y="5429"/>
                    <a:pt x="5092" y="6361"/>
                    <a:pt x="4505" y="7310"/>
                  </a:cubicBezTo>
                  <a:cubicBezTo>
                    <a:pt x="4396" y="7504"/>
                    <a:pt x="4558" y="7672"/>
                    <a:pt x="4731" y="7672"/>
                  </a:cubicBezTo>
                  <a:cubicBezTo>
                    <a:pt x="4804" y="7672"/>
                    <a:pt x="4880" y="7641"/>
                    <a:pt x="4936" y="7569"/>
                  </a:cubicBezTo>
                  <a:cubicBezTo>
                    <a:pt x="5834" y="6361"/>
                    <a:pt x="7007" y="5015"/>
                    <a:pt x="7560" y="3617"/>
                  </a:cubicBezTo>
                  <a:cubicBezTo>
                    <a:pt x="7836" y="2909"/>
                    <a:pt x="5558" y="1373"/>
                    <a:pt x="5126" y="1011"/>
                  </a:cubicBezTo>
                  <a:cubicBezTo>
                    <a:pt x="4818" y="756"/>
                    <a:pt x="4082" y="1"/>
                    <a:pt x="35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6140875" y="2856425"/>
              <a:ext cx="195925" cy="192000"/>
            </a:xfrm>
            <a:custGeom>
              <a:avLst/>
              <a:gdLst/>
              <a:ahLst/>
              <a:cxnLst/>
              <a:rect l="l" t="t" r="r" b="b"/>
              <a:pathLst>
                <a:path w="7837" h="7680" extrusionOk="0">
                  <a:moveTo>
                    <a:pt x="3487" y="0"/>
                  </a:moveTo>
                  <a:cubicBezTo>
                    <a:pt x="3325" y="0"/>
                    <a:pt x="3177" y="60"/>
                    <a:pt x="3056" y="207"/>
                  </a:cubicBezTo>
                  <a:cubicBezTo>
                    <a:pt x="1986" y="1501"/>
                    <a:pt x="1054" y="2934"/>
                    <a:pt x="87" y="4298"/>
                  </a:cubicBezTo>
                  <a:cubicBezTo>
                    <a:pt x="1" y="4436"/>
                    <a:pt x="53" y="4608"/>
                    <a:pt x="191" y="4677"/>
                  </a:cubicBezTo>
                  <a:cubicBezTo>
                    <a:pt x="1520" y="5592"/>
                    <a:pt x="2849" y="6541"/>
                    <a:pt x="4230" y="7370"/>
                  </a:cubicBezTo>
                  <a:cubicBezTo>
                    <a:pt x="4259" y="7387"/>
                    <a:pt x="4289" y="7395"/>
                    <a:pt x="4318" y="7395"/>
                  </a:cubicBezTo>
                  <a:cubicBezTo>
                    <a:pt x="4461" y="7395"/>
                    <a:pt x="4580" y="7208"/>
                    <a:pt x="4437" y="7094"/>
                  </a:cubicBezTo>
                  <a:cubicBezTo>
                    <a:pt x="3236" y="6137"/>
                    <a:pt x="1960" y="5271"/>
                    <a:pt x="707" y="4368"/>
                  </a:cubicBezTo>
                  <a:lnTo>
                    <a:pt x="707" y="4368"/>
                  </a:lnTo>
                  <a:cubicBezTo>
                    <a:pt x="1226" y="3677"/>
                    <a:pt x="1742" y="2985"/>
                    <a:pt x="2245" y="2278"/>
                  </a:cubicBezTo>
                  <a:lnTo>
                    <a:pt x="3090" y="1122"/>
                  </a:lnTo>
                  <a:cubicBezTo>
                    <a:pt x="3275" y="879"/>
                    <a:pt x="3465" y="785"/>
                    <a:pt x="3654" y="785"/>
                  </a:cubicBezTo>
                  <a:cubicBezTo>
                    <a:pt x="4139" y="785"/>
                    <a:pt x="4622" y="1398"/>
                    <a:pt x="5006" y="1709"/>
                  </a:cubicBezTo>
                  <a:cubicBezTo>
                    <a:pt x="5904" y="2451"/>
                    <a:pt x="7164" y="3245"/>
                    <a:pt x="6318" y="4505"/>
                  </a:cubicBezTo>
                  <a:cubicBezTo>
                    <a:pt x="5697" y="5437"/>
                    <a:pt x="5093" y="6369"/>
                    <a:pt x="4506" y="7318"/>
                  </a:cubicBezTo>
                  <a:cubicBezTo>
                    <a:pt x="4385" y="7512"/>
                    <a:pt x="4552" y="7680"/>
                    <a:pt x="4728" y="7680"/>
                  </a:cubicBezTo>
                  <a:cubicBezTo>
                    <a:pt x="4804" y="7680"/>
                    <a:pt x="4880" y="7649"/>
                    <a:pt x="4937" y="7577"/>
                  </a:cubicBezTo>
                  <a:cubicBezTo>
                    <a:pt x="5835" y="6369"/>
                    <a:pt x="6991" y="5022"/>
                    <a:pt x="7561" y="3624"/>
                  </a:cubicBezTo>
                  <a:cubicBezTo>
                    <a:pt x="7837" y="2917"/>
                    <a:pt x="5559" y="1363"/>
                    <a:pt x="5127" y="1018"/>
                  </a:cubicBezTo>
                  <a:cubicBezTo>
                    <a:pt x="4817" y="762"/>
                    <a:pt x="4064" y="0"/>
                    <a:pt x="348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6193950" y="3314225"/>
              <a:ext cx="195500" cy="191675"/>
            </a:xfrm>
            <a:custGeom>
              <a:avLst/>
              <a:gdLst/>
              <a:ahLst/>
              <a:cxnLst/>
              <a:rect l="l" t="t" r="r" b="b"/>
              <a:pathLst>
                <a:path w="7820" h="7667" extrusionOk="0">
                  <a:moveTo>
                    <a:pt x="3485" y="0"/>
                  </a:moveTo>
                  <a:cubicBezTo>
                    <a:pt x="3324" y="0"/>
                    <a:pt x="3177" y="60"/>
                    <a:pt x="3056" y="208"/>
                  </a:cubicBezTo>
                  <a:cubicBezTo>
                    <a:pt x="1986" y="1502"/>
                    <a:pt x="1054" y="2917"/>
                    <a:pt x="70" y="4281"/>
                  </a:cubicBezTo>
                  <a:cubicBezTo>
                    <a:pt x="1" y="4419"/>
                    <a:pt x="53" y="4591"/>
                    <a:pt x="174" y="4678"/>
                  </a:cubicBezTo>
                  <a:cubicBezTo>
                    <a:pt x="1520" y="5575"/>
                    <a:pt x="2831" y="6525"/>
                    <a:pt x="4230" y="7370"/>
                  </a:cubicBezTo>
                  <a:cubicBezTo>
                    <a:pt x="4254" y="7387"/>
                    <a:pt x="4281" y="7394"/>
                    <a:pt x="4307" y="7394"/>
                  </a:cubicBezTo>
                  <a:cubicBezTo>
                    <a:pt x="4446" y="7394"/>
                    <a:pt x="4582" y="7193"/>
                    <a:pt x="4437" y="7077"/>
                  </a:cubicBezTo>
                  <a:lnTo>
                    <a:pt x="4437" y="7077"/>
                  </a:lnTo>
                  <a:lnTo>
                    <a:pt x="4437" y="7094"/>
                  </a:lnTo>
                  <a:cubicBezTo>
                    <a:pt x="3226" y="6125"/>
                    <a:pt x="1954" y="5262"/>
                    <a:pt x="707" y="4364"/>
                  </a:cubicBezTo>
                  <a:lnTo>
                    <a:pt x="707" y="4364"/>
                  </a:lnTo>
                  <a:cubicBezTo>
                    <a:pt x="1223" y="3660"/>
                    <a:pt x="1727" y="2969"/>
                    <a:pt x="2245" y="2279"/>
                  </a:cubicBezTo>
                  <a:lnTo>
                    <a:pt x="3090" y="1122"/>
                  </a:lnTo>
                  <a:cubicBezTo>
                    <a:pt x="3272" y="872"/>
                    <a:pt x="3462" y="775"/>
                    <a:pt x="3653" y="775"/>
                  </a:cubicBezTo>
                  <a:cubicBezTo>
                    <a:pt x="4134" y="775"/>
                    <a:pt x="4623" y="1388"/>
                    <a:pt x="5006" y="1709"/>
                  </a:cubicBezTo>
                  <a:cubicBezTo>
                    <a:pt x="5904" y="2434"/>
                    <a:pt x="7164" y="3245"/>
                    <a:pt x="6318" y="4488"/>
                  </a:cubicBezTo>
                  <a:cubicBezTo>
                    <a:pt x="5697" y="5420"/>
                    <a:pt x="5075" y="6352"/>
                    <a:pt x="4506" y="7319"/>
                  </a:cubicBezTo>
                  <a:cubicBezTo>
                    <a:pt x="4387" y="7509"/>
                    <a:pt x="4547" y="7667"/>
                    <a:pt x="4720" y="7667"/>
                  </a:cubicBezTo>
                  <a:cubicBezTo>
                    <a:pt x="4798" y="7667"/>
                    <a:pt x="4878" y="7635"/>
                    <a:pt x="4937" y="7560"/>
                  </a:cubicBezTo>
                  <a:cubicBezTo>
                    <a:pt x="5835" y="6352"/>
                    <a:pt x="6991" y="5023"/>
                    <a:pt x="7543" y="3625"/>
                  </a:cubicBezTo>
                  <a:cubicBezTo>
                    <a:pt x="7820" y="2917"/>
                    <a:pt x="5559" y="1364"/>
                    <a:pt x="5127" y="1001"/>
                  </a:cubicBezTo>
                  <a:cubicBezTo>
                    <a:pt x="4804" y="759"/>
                    <a:pt x="4059" y="0"/>
                    <a:pt x="348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5532925" y="3023150"/>
              <a:ext cx="160975" cy="82250"/>
            </a:xfrm>
            <a:custGeom>
              <a:avLst/>
              <a:gdLst/>
              <a:ahLst/>
              <a:cxnLst/>
              <a:rect l="l" t="t" r="r" b="b"/>
              <a:pathLst>
                <a:path w="6439" h="3290" extrusionOk="0">
                  <a:moveTo>
                    <a:pt x="264" y="1"/>
                  </a:moveTo>
                  <a:cubicBezTo>
                    <a:pt x="70" y="1"/>
                    <a:pt x="1" y="281"/>
                    <a:pt x="173" y="390"/>
                  </a:cubicBezTo>
                  <a:cubicBezTo>
                    <a:pt x="1088" y="1029"/>
                    <a:pt x="2175" y="1443"/>
                    <a:pt x="3193" y="1943"/>
                  </a:cubicBezTo>
                  <a:cubicBezTo>
                    <a:pt x="4194" y="2427"/>
                    <a:pt x="5230" y="3117"/>
                    <a:pt x="6334" y="3290"/>
                  </a:cubicBezTo>
                  <a:cubicBezTo>
                    <a:pt x="6386" y="3290"/>
                    <a:pt x="6438" y="3238"/>
                    <a:pt x="6386" y="3203"/>
                  </a:cubicBezTo>
                  <a:cubicBezTo>
                    <a:pt x="5592" y="2427"/>
                    <a:pt x="4419" y="2012"/>
                    <a:pt x="3435" y="1512"/>
                  </a:cubicBezTo>
                  <a:cubicBezTo>
                    <a:pt x="2451" y="1011"/>
                    <a:pt x="1415" y="373"/>
                    <a:pt x="328" y="10"/>
                  </a:cubicBezTo>
                  <a:cubicBezTo>
                    <a:pt x="305" y="4"/>
                    <a:pt x="284" y="1"/>
                    <a:pt x="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849200" y="2946500"/>
              <a:ext cx="14700" cy="75775"/>
            </a:xfrm>
            <a:custGeom>
              <a:avLst/>
              <a:gdLst/>
              <a:ahLst/>
              <a:cxnLst/>
              <a:rect l="l" t="t" r="r" b="b"/>
              <a:pathLst>
                <a:path w="588" h="3031" extrusionOk="0">
                  <a:moveTo>
                    <a:pt x="195" y="0"/>
                  </a:moveTo>
                  <a:cubicBezTo>
                    <a:pt x="104" y="0"/>
                    <a:pt x="10" y="62"/>
                    <a:pt x="0" y="177"/>
                  </a:cubicBezTo>
                  <a:cubicBezTo>
                    <a:pt x="0" y="591"/>
                    <a:pt x="18" y="1022"/>
                    <a:pt x="70" y="1437"/>
                  </a:cubicBezTo>
                  <a:cubicBezTo>
                    <a:pt x="104" y="1937"/>
                    <a:pt x="87" y="2438"/>
                    <a:pt x="121" y="2921"/>
                  </a:cubicBezTo>
                  <a:cubicBezTo>
                    <a:pt x="121" y="2990"/>
                    <a:pt x="189" y="3031"/>
                    <a:pt x="250" y="3031"/>
                  </a:cubicBezTo>
                  <a:cubicBezTo>
                    <a:pt x="296" y="3031"/>
                    <a:pt x="338" y="3007"/>
                    <a:pt x="346" y="2956"/>
                  </a:cubicBezTo>
                  <a:cubicBezTo>
                    <a:pt x="501" y="2093"/>
                    <a:pt x="587" y="988"/>
                    <a:pt x="363" y="125"/>
                  </a:cubicBezTo>
                  <a:cubicBezTo>
                    <a:pt x="340" y="40"/>
                    <a:pt x="269" y="0"/>
                    <a:pt x="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583925" y="3297625"/>
              <a:ext cx="108525" cy="77800"/>
            </a:xfrm>
            <a:custGeom>
              <a:avLst/>
              <a:gdLst/>
              <a:ahLst/>
              <a:cxnLst/>
              <a:rect l="l" t="t" r="r" b="b"/>
              <a:pathLst>
                <a:path w="4341" h="3112" extrusionOk="0">
                  <a:moveTo>
                    <a:pt x="4108" y="1"/>
                  </a:moveTo>
                  <a:cubicBezTo>
                    <a:pt x="4084" y="1"/>
                    <a:pt x="4059" y="8"/>
                    <a:pt x="4036" y="26"/>
                  </a:cubicBezTo>
                  <a:lnTo>
                    <a:pt x="4036" y="43"/>
                  </a:lnTo>
                  <a:cubicBezTo>
                    <a:pt x="3345" y="509"/>
                    <a:pt x="2689" y="1027"/>
                    <a:pt x="1999" y="1493"/>
                  </a:cubicBezTo>
                  <a:cubicBezTo>
                    <a:pt x="1378" y="1924"/>
                    <a:pt x="704" y="2321"/>
                    <a:pt x="135" y="2805"/>
                  </a:cubicBezTo>
                  <a:cubicBezTo>
                    <a:pt x="1" y="2939"/>
                    <a:pt x="137" y="3112"/>
                    <a:pt x="288" y="3112"/>
                  </a:cubicBezTo>
                  <a:cubicBezTo>
                    <a:pt x="312" y="3112"/>
                    <a:pt x="336" y="3107"/>
                    <a:pt x="359" y="3098"/>
                  </a:cubicBezTo>
                  <a:cubicBezTo>
                    <a:pt x="1740" y="2459"/>
                    <a:pt x="3138" y="1338"/>
                    <a:pt x="4225" y="285"/>
                  </a:cubicBezTo>
                  <a:cubicBezTo>
                    <a:pt x="4340" y="184"/>
                    <a:pt x="4229" y="1"/>
                    <a:pt x="410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835825" y="3372250"/>
              <a:ext cx="21175" cy="81500"/>
            </a:xfrm>
            <a:custGeom>
              <a:avLst/>
              <a:gdLst/>
              <a:ahLst/>
              <a:cxnLst/>
              <a:rect l="l" t="t" r="r" b="b"/>
              <a:pathLst>
                <a:path w="847" h="3260" extrusionOk="0">
                  <a:moveTo>
                    <a:pt x="613" y="1"/>
                  </a:moveTo>
                  <a:cubicBezTo>
                    <a:pt x="587" y="1"/>
                    <a:pt x="561" y="9"/>
                    <a:pt x="535" y="27"/>
                  </a:cubicBezTo>
                  <a:cubicBezTo>
                    <a:pt x="173" y="286"/>
                    <a:pt x="173" y="924"/>
                    <a:pt x="104" y="1338"/>
                  </a:cubicBezTo>
                  <a:cubicBezTo>
                    <a:pt x="0" y="1925"/>
                    <a:pt x="0" y="2529"/>
                    <a:pt x="104" y="3133"/>
                  </a:cubicBezTo>
                  <a:cubicBezTo>
                    <a:pt x="126" y="3222"/>
                    <a:pt x="192" y="3260"/>
                    <a:pt x="263" y="3260"/>
                  </a:cubicBezTo>
                  <a:cubicBezTo>
                    <a:pt x="359" y="3260"/>
                    <a:pt x="464" y="3191"/>
                    <a:pt x="484" y="3082"/>
                  </a:cubicBezTo>
                  <a:cubicBezTo>
                    <a:pt x="518" y="2650"/>
                    <a:pt x="501" y="2236"/>
                    <a:pt x="518" y="1822"/>
                  </a:cubicBezTo>
                  <a:cubicBezTo>
                    <a:pt x="518" y="1597"/>
                    <a:pt x="553" y="1390"/>
                    <a:pt x="570" y="1183"/>
                  </a:cubicBezTo>
                  <a:cubicBezTo>
                    <a:pt x="604" y="927"/>
                    <a:pt x="757" y="552"/>
                    <a:pt x="693" y="294"/>
                  </a:cubicBezTo>
                  <a:lnTo>
                    <a:pt x="693" y="294"/>
                  </a:lnTo>
                  <a:cubicBezTo>
                    <a:pt x="702" y="323"/>
                    <a:pt x="727" y="336"/>
                    <a:pt x="754" y="336"/>
                  </a:cubicBezTo>
                  <a:cubicBezTo>
                    <a:pt x="796" y="336"/>
                    <a:pt x="843" y="305"/>
                    <a:pt x="846" y="256"/>
                  </a:cubicBezTo>
                  <a:lnTo>
                    <a:pt x="846" y="256"/>
                  </a:lnTo>
                  <a:cubicBezTo>
                    <a:pt x="846" y="260"/>
                    <a:pt x="846" y="264"/>
                    <a:pt x="846" y="268"/>
                  </a:cubicBezTo>
                  <a:lnTo>
                    <a:pt x="846" y="251"/>
                  </a:lnTo>
                  <a:cubicBezTo>
                    <a:pt x="846" y="253"/>
                    <a:pt x="846" y="254"/>
                    <a:pt x="846" y="256"/>
                  </a:cubicBezTo>
                  <a:lnTo>
                    <a:pt x="846" y="256"/>
                  </a:lnTo>
                  <a:cubicBezTo>
                    <a:pt x="843" y="128"/>
                    <a:pt x="791" y="94"/>
                    <a:pt x="691" y="27"/>
                  </a:cubicBezTo>
                  <a:cubicBezTo>
                    <a:pt x="665" y="9"/>
                    <a:pt x="639" y="1"/>
                    <a:pt x="61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020300" y="3295975"/>
              <a:ext cx="105300" cy="57525"/>
            </a:xfrm>
            <a:custGeom>
              <a:avLst/>
              <a:gdLst/>
              <a:ahLst/>
              <a:cxnLst/>
              <a:rect l="l" t="t" r="r" b="b"/>
              <a:pathLst>
                <a:path w="4212" h="2301" extrusionOk="0">
                  <a:moveTo>
                    <a:pt x="150" y="1"/>
                  </a:moveTo>
                  <a:cubicBezTo>
                    <a:pt x="49" y="1"/>
                    <a:pt x="1" y="148"/>
                    <a:pt x="95" y="195"/>
                  </a:cubicBezTo>
                  <a:cubicBezTo>
                    <a:pt x="716" y="541"/>
                    <a:pt x="1355" y="834"/>
                    <a:pt x="1959" y="1196"/>
                  </a:cubicBezTo>
                  <a:cubicBezTo>
                    <a:pt x="2580" y="1559"/>
                    <a:pt x="3150" y="1990"/>
                    <a:pt x="3788" y="2284"/>
                  </a:cubicBezTo>
                  <a:cubicBezTo>
                    <a:pt x="3817" y="2296"/>
                    <a:pt x="3846" y="2301"/>
                    <a:pt x="3874" y="2301"/>
                  </a:cubicBezTo>
                  <a:cubicBezTo>
                    <a:pt x="4054" y="2301"/>
                    <a:pt x="4211" y="2090"/>
                    <a:pt x="4047" y="1956"/>
                  </a:cubicBezTo>
                  <a:cubicBezTo>
                    <a:pt x="3012" y="1076"/>
                    <a:pt x="1458" y="437"/>
                    <a:pt x="181" y="5"/>
                  </a:cubicBezTo>
                  <a:cubicBezTo>
                    <a:pt x="170" y="2"/>
                    <a:pt x="160" y="1"/>
                    <a:pt x="1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90125" y="3010775"/>
              <a:ext cx="105400" cy="98625"/>
            </a:xfrm>
            <a:custGeom>
              <a:avLst/>
              <a:gdLst/>
              <a:ahLst/>
              <a:cxnLst/>
              <a:rect l="l" t="t" r="r" b="b"/>
              <a:pathLst>
                <a:path w="4216" h="3945" extrusionOk="0">
                  <a:moveTo>
                    <a:pt x="3914" y="1"/>
                  </a:moveTo>
                  <a:cubicBezTo>
                    <a:pt x="3883" y="1"/>
                    <a:pt x="3851" y="7"/>
                    <a:pt x="3822" y="22"/>
                  </a:cubicBezTo>
                  <a:cubicBezTo>
                    <a:pt x="3114" y="419"/>
                    <a:pt x="2527" y="1144"/>
                    <a:pt x="1958" y="1714"/>
                  </a:cubicBezTo>
                  <a:cubicBezTo>
                    <a:pt x="1302" y="2352"/>
                    <a:pt x="681" y="3008"/>
                    <a:pt x="94" y="3716"/>
                  </a:cubicBezTo>
                  <a:cubicBezTo>
                    <a:pt x="0" y="3809"/>
                    <a:pt x="93" y="3944"/>
                    <a:pt x="196" y="3944"/>
                  </a:cubicBezTo>
                  <a:cubicBezTo>
                    <a:pt x="226" y="3944"/>
                    <a:pt x="256" y="3933"/>
                    <a:pt x="284" y="3906"/>
                  </a:cubicBezTo>
                  <a:cubicBezTo>
                    <a:pt x="957" y="3301"/>
                    <a:pt x="1613" y="2663"/>
                    <a:pt x="2286" y="2041"/>
                  </a:cubicBezTo>
                  <a:cubicBezTo>
                    <a:pt x="2872" y="1472"/>
                    <a:pt x="3632" y="971"/>
                    <a:pt x="4115" y="316"/>
                  </a:cubicBezTo>
                  <a:cubicBezTo>
                    <a:pt x="4215" y="158"/>
                    <a:pt x="4066" y="1"/>
                    <a:pt x="391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4"/>
          <p:cNvGrpSpPr/>
          <p:nvPr/>
        </p:nvGrpSpPr>
        <p:grpSpPr>
          <a:xfrm>
            <a:off x="8696730" y="2517356"/>
            <a:ext cx="818383" cy="1081115"/>
            <a:chOff x="1578725" y="1324950"/>
            <a:chExt cx="634750" cy="851875"/>
          </a:xfrm>
        </p:grpSpPr>
        <p:sp>
          <p:nvSpPr>
            <p:cNvPr id="238" name="Google Shape;238;p4"/>
            <p:cNvSpPr/>
            <p:nvPr/>
          </p:nvSpPr>
          <p:spPr>
            <a:xfrm>
              <a:off x="1593850" y="1662275"/>
              <a:ext cx="595050" cy="494700"/>
            </a:xfrm>
            <a:custGeom>
              <a:avLst/>
              <a:gdLst/>
              <a:ahLst/>
              <a:cxnLst/>
              <a:rect l="l" t="t" r="r" b="b"/>
              <a:pathLst>
                <a:path w="23802" h="19788" extrusionOk="0">
                  <a:moveTo>
                    <a:pt x="11463" y="4810"/>
                  </a:moveTo>
                  <a:cubicBezTo>
                    <a:pt x="12077" y="4810"/>
                    <a:pt x="12690" y="4987"/>
                    <a:pt x="13221" y="5342"/>
                  </a:cubicBezTo>
                  <a:cubicBezTo>
                    <a:pt x="14291" y="6101"/>
                    <a:pt x="14757" y="7447"/>
                    <a:pt x="14395" y="8707"/>
                  </a:cubicBezTo>
                  <a:cubicBezTo>
                    <a:pt x="14239" y="9173"/>
                    <a:pt x="13980" y="9587"/>
                    <a:pt x="13911" y="10071"/>
                  </a:cubicBezTo>
                  <a:cubicBezTo>
                    <a:pt x="13791" y="10761"/>
                    <a:pt x="14067" y="11451"/>
                    <a:pt x="14222" y="12142"/>
                  </a:cubicBezTo>
                  <a:cubicBezTo>
                    <a:pt x="14377" y="12832"/>
                    <a:pt x="14360" y="13678"/>
                    <a:pt x="13808" y="14109"/>
                  </a:cubicBezTo>
                  <a:cubicBezTo>
                    <a:pt x="13581" y="14296"/>
                    <a:pt x="13316" y="14375"/>
                    <a:pt x="13039" y="14375"/>
                  </a:cubicBezTo>
                  <a:cubicBezTo>
                    <a:pt x="12473" y="14375"/>
                    <a:pt x="11861" y="14044"/>
                    <a:pt x="11443" y="13626"/>
                  </a:cubicBezTo>
                  <a:cubicBezTo>
                    <a:pt x="10667" y="12815"/>
                    <a:pt x="10235" y="11728"/>
                    <a:pt x="10252" y="10623"/>
                  </a:cubicBezTo>
                  <a:cubicBezTo>
                    <a:pt x="9320" y="10571"/>
                    <a:pt x="8595" y="9708"/>
                    <a:pt x="8371" y="8776"/>
                  </a:cubicBezTo>
                  <a:cubicBezTo>
                    <a:pt x="8095" y="7499"/>
                    <a:pt x="8578" y="6170"/>
                    <a:pt x="9631" y="5393"/>
                  </a:cubicBezTo>
                  <a:cubicBezTo>
                    <a:pt x="10178" y="5005"/>
                    <a:pt x="10821" y="4810"/>
                    <a:pt x="11463" y="4810"/>
                  </a:cubicBezTo>
                  <a:close/>
                  <a:moveTo>
                    <a:pt x="11806" y="0"/>
                  </a:moveTo>
                  <a:cubicBezTo>
                    <a:pt x="10251" y="0"/>
                    <a:pt x="8695" y="69"/>
                    <a:pt x="7146" y="198"/>
                  </a:cubicBezTo>
                  <a:cubicBezTo>
                    <a:pt x="5092" y="353"/>
                    <a:pt x="2813" y="664"/>
                    <a:pt x="1467" y="2235"/>
                  </a:cubicBezTo>
                  <a:cubicBezTo>
                    <a:pt x="363" y="3495"/>
                    <a:pt x="173" y="5307"/>
                    <a:pt x="104" y="6981"/>
                  </a:cubicBezTo>
                  <a:cubicBezTo>
                    <a:pt x="0" y="10071"/>
                    <a:pt x="207" y="13143"/>
                    <a:pt x="725" y="16181"/>
                  </a:cubicBezTo>
                  <a:cubicBezTo>
                    <a:pt x="880" y="17078"/>
                    <a:pt x="1105" y="18027"/>
                    <a:pt x="1761" y="18649"/>
                  </a:cubicBezTo>
                  <a:cubicBezTo>
                    <a:pt x="2434" y="19270"/>
                    <a:pt x="3366" y="19391"/>
                    <a:pt x="4246" y="19494"/>
                  </a:cubicBezTo>
                  <a:cubicBezTo>
                    <a:pt x="6084" y="19690"/>
                    <a:pt x="7932" y="19788"/>
                    <a:pt x="9782" y="19788"/>
                  </a:cubicBezTo>
                  <a:cubicBezTo>
                    <a:pt x="12169" y="19788"/>
                    <a:pt x="14559" y="19626"/>
                    <a:pt x="16932" y="19305"/>
                  </a:cubicBezTo>
                  <a:cubicBezTo>
                    <a:pt x="18658" y="19063"/>
                    <a:pt x="20487" y="18683"/>
                    <a:pt x="21782" y="17510"/>
                  </a:cubicBezTo>
                  <a:cubicBezTo>
                    <a:pt x="23370" y="16060"/>
                    <a:pt x="23801" y="13730"/>
                    <a:pt x="23767" y="11572"/>
                  </a:cubicBezTo>
                  <a:cubicBezTo>
                    <a:pt x="23715" y="9484"/>
                    <a:pt x="23301" y="7413"/>
                    <a:pt x="22541" y="5445"/>
                  </a:cubicBezTo>
                  <a:cubicBezTo>
                    <a:pt x="21972" y="3995"/>
                    <a:pt x="21178" y="2597"/>
                    <a:pt x="19952" y="1648"/>
                  </a:cubicBezTo>
                  <a:cubicBezTo>
                    <a:pt x="18451" y="509"/>
                    <a:pt x="16500" y="198"/>
                    <a:pt x="14619" y="77"/>
                  </a:cubicBezTo>
                  <a:cubicBezTo>
                    <a:pt x="13683" y="25"/>
                    <a:pt x="12745" y="0"/>
                    <a:pt x="11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1578725" y="1647750"/>
              <a:ext cx="634750" cy="529075"/>
            </a:xfrm>
            <a:custGeom>
              <a:avLst/>
              <a:gdLst/>
              <a:ahLst/>
              <a:cxnLst/>
              <a:rect l="l" t="t" r="r" b="b"/>
              <a:pathLst>
                <a:path w="25390" h="21163" extrusionOk="0">
                  <a:moveTo>
                    <a:pt x="11899" y="684"/>
                  </a:moveTo>
                  <a:cubicBezTo>
                    <a:pt x="14942" y="684"/>
                    <a:pt x="17975" y="1258"/>
                    <a:pt x="20730" y="2505"/>
                  </a:cubicBezTo>
                  <a:cubicBezTo>
                    <a:pt x="22369" y="3247"/>
                    <a:pt x="22922" y="4783"/>
                    <a:pt x="23440" y="6389"/>
                  </a:cubicBezTo>
                  <a:cubicBezTo>
                    <a:pt x="23940" y="7959"/>
                    <a:pt x="24251" y="9582"/>
                    <a:pt x="24389" y="11221"/>
                  </a:cubicBezTo>
                  <a:cubicBezTo>
                    <a:pt x="24544" y="12688"/>
                    <a:pt x="24458" y="14190"/>
                    <a:pt x="24130" y="15622"/>
                  </a:cubicBezTo>
                  <a:cubicBezTo>
                    <a:pt x="23698" y="17366"/>
                    <a:pt x="22369" y="18349"/>
                    <a:pt x="20764" y="18936"/>
                  </a:cubicBezTo>
                  <a:cubicBezTo>
                    <a:pt x="17847" y="19972"/>
                    <a:pt x="14534" y="20265"/>
                    <a:pt x="11461" y="20403"/>
                  </a:cubicBezTo>
                  <a:cubicBezTo>
                    <a:pt x="10925" y="20421"/>
                    <a:pt x="10387" y="20431"/>
                    <a:pt x="9847" y="20431"/>
                  </a:cubicBezTo>
                  <a:cubicBezTo>
                    <a:pt x="8824" y="20431"/>
                    <a:pt x="7795" y="20396"/>
                    <a:pt x="6767" y="20317"/>
                  </a:cubicBezTo>
                  <a:cubicBezTo>
                    <a:pt x="5041" y="20196"/>
                    <a:pt x="3004" y="20214"/>
                    <a:pt x="1900" y="18660"/>
                  </a:cubicBezTo>
                  <a:cubicBezTo>
                    <a:pt x="1106" y="17521"/>
                    <a:pt x="1002" y="15830"/>
                    <a:pt x="829" y="14501"/>
                  </a:cubicBezTo>
                  <a:cubicBezTo>
                    <a:pt x="640" y="12895"/>
                    <a:pt x="553" y="11290"/>
                    <a:pt x="571" y="9685"/>
                  </a:cubicBezTo>
                  <a:cubicBezTo>
                    <a:pt x="538" y="7141"/>
                    <a:pt x="567" y="3821"/>
                    <a:pt x="2670" y="2053"/>
                  </a:cubicBezTo>
                  <a:lnTo>
                    <a:pt x="2670" y="2053"/>
                  </a:lnTo>
                  <a:cubicBezTo>
                    <a:pt x="2702" y="2190"/>
                    <a:pt x="2803" y="2304"/>
                    <a:pt x="2952" y="2304"/>
                  </a:cubicBezTo>
                  <a:cubicBezTo>
                    <a:pt x="2989" y="2304"/>
                    <a:pt x="3030" y="2297"/>
                    <a:pt x="3073" y="2281"/>
                  </a:cubicBezTo>
                  <a:cubicBezTo>
                    <a:pt x="5850" y="1249"/>
                    <a:pt x="8880" y="684"/>
                    <a:pt x="11899" y="684"/>
                  </a:cubicBezTo>
                  <a:close/>
                  <a:moveTo>
                    <a:pt x="11710" y="0"/>
                  </a:moveTo>
                  <a:cubicBezTo>
                    <a:pt x="9714" y="0"/>
                    <a:pt x="7715" y="241"/>
                    <a:pt x="5766" y="710"/>
                  </a:cubicBezTo>
                  <a:cubicBezTo>
                    <a:pt x="4874" y="933"/>
                    <a:pt x="3983" y="1214"/>
                    <a:pt x="3105" y="1541"/>
                  </a:cubicBezTo>
                  <a:lnTo>
                    <a:pt x="3105" y="1541"/>
                  </a:lnTo>
                  <a:cubicBezTo>
                    <a:pt x="3088" y="1530"/>
                    <a:pt x="3068" y="1524"/>
                    <a:pt x="3046" y="1524"/>
                  </a:cubicBezTo>
                  <a:cubicBezTo>
                    <a:pt x="3028" y="1524"/>
                    <a:pt x="3008" y="1528"/>
                    <a:pt x="2987" y="1539"/>
                  </a:cubicBezTo>
                  <a:cubicBezTo>
                    <a:pt x="743" y="2764"/>
                    <a:pt x="243" y="5387"/>
                    <a:pt x="105" y="7752"/>
                  </a:cubicBezTo>
                  <a:cubicBezTo>
                    <a:pt x="1" y="9685"/>
                    <a:pt x="36" y="11618"/>
                    <a:pt x="208" y="13534"/>
                  </a:cubicBezTo>
                  <a:cubicBezTo>
                    <a:pt x="346" y="15122"/>
                    <a:pt x="484" y="16813"/>
                    <a:pt x="1088" y="18298"/>
                  </a:cubicBezTo>
                  <a:cubicBezTo>
                    <a:pt x="2262" y="21163"/>
                    <a:pt x="6111" y="20904"/>
                    <a:pt x="8665" y="21007"/>
                  </a:cubicBezTo>
                  <a:cubicBezTo>
                    <a:pt x="9117" y="21022"/>
                    <a:pt x="9570" y="21029"/>
                    <a:pt x="10022" y="21029"/>
                  </a:cubicBezTo>
                  <a:cubicBezTo>
                    <a:pt x="13317" y="21029"/>
                    <a:pt x="16615" y="20642"/>
                    <a:pt x="19832" y="19868"/>
                  </a:cubicBezTo>
                  <a:cubicBezTo>
                    <a:pt x="22663" y="19195"/>
                    <a:pt x="24682" y="17590"/>
                    <a:pt x="25010" y="14587"/>
                  </a:cubicBezTo>
                  <a:cubicBezTo>
                    <a:pt x="25390" y="11135"/>
                    <a:pt x="24855" y="7631"/>
                    <a:pt x="23474" y="4438"/>
                  </a:cubicBezTo>
                  <a:cubicBezTo>
                    <a:pt x="22180" y="1539"/>
                    <a:pt x="18710" y="865"/>
                    <a:pt x="15828" y="348"/>
                  </a:cubicBezTo>
                  <a:cubicBezTo>
                    <a:pt x="14467" y="115"/>
                    <a:pt x="13089" y="0"/>
                    <a:pt x="1171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1785425" y="1769775"/>
              <a:ext cx="185125" cy="148600"/>
            </a:xfrm>
            <a:custGeom>
              <a:avLst/>
              <a:gdLst/>
              <a:ahLst/>
              <a:cxnLst/>
              <a:rect l="l" t="t" r="r" b="b"/>
              <a:pathLst>
                <a:path w="7405" h="5944" extrusionOk="0">
                  <a:moveTo>
                    <a:pt x="4113" y="1"/>
                  </a:moveTo>
                  <a:cubicBezTo>
                    <a:pt x="2484" y="1"/>
                    <a:pt x="1219" y="1000"/>
                    <a:pt x="639" y="2509"/>
                  </a:cubicBezTo>
                  <a:cubicBezTo>
                    <a:pt x="104" y="3924"/>
                    <a:pt x="967" y="5771"/>
                    <a:pt x="2538" y="5943"/>
                  </a:cubicBezTo>
                  <a:cubicBezTo>
                    <a:pt x="2658" y="5943"/>
                    <a:pt x="2693" y="5788"/>
                    <a:pt x="2589" y="5719"/>
                  </a:cubicBezTo>
                  <a:cubicBezTo>
                    <a:pt x="0" y="4286"/>
                    <a:pt x="1157" y="714"/>
                    <a:pt x="3987" y="593"/>
                  </a:cubicBezTo>
                  <a:cubicBezTo>
                    <a:pt x="4014" y="592"/>
                    <a:pt x="4040" y="592"/>
                    <a:pt x="4066" y="592"/>
                  </a:cubicBezTo>
                  <a:cubicBezTo>
                    <a:pt x="5260" y="592"/>
                    <a:pt x="6326" y="1360"/>
                    <a:pt x="6697" y="2491"/>
                  </a:cubicBezTo>
                  <a:cubicBezTo>
                    <a:pt x="7111" y="3786"/>
                    <a:pt x="6058" y="4770"/>
                    <a:pt x="5040" y="5305"/>
                  </a:cubicBezTo>
                  <a:cubicBezTo>
                    <a:pt x="4902" y="5408"/>
                    <a:pt x="4971" y="5650"/>
                    <a:pt x="5144" y="5684"/>
                  </a:cubicBezTo>
                  <a:cubicBezTo>
                    <a:pt x="6628" y="5667"/>
                    <a:pt x="7405" y="3993"/>
                    <a:pt x="7336" y="2698"/>
                  </a:cubicBezTo>
                  <a:cubicBezTo>
                    <a:pt x="7249" y="1231"/>
                    <a:pt x="5679" y="75"/>
                    <a:pt x="4315" y="6"/>
                  </a:cubicBezTo>
                  <a:cubicBezTo>
                    <a:pt x="4247" y="3"/>
                    <a:pt x="4180" y="1"/>
                    <a:pt x="411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1848125" y="1892725"/>
              <a:ext cx="103025" cy="119775"/>
            </a:xfrm>
            <a:custGeom>
              <a:avLst/>
              <a:gdLst/>
              <a:ahLst/>
              <a:cxnLst/>
              <a:rect l="l" t="t" r="r" b="b"/>
              <a:pathLst>
                <a:path w="4121" h="4791" extrusionOk="0">
                  <a:moveTo>
                    <a:pt x="3229" y="1"/>
                  </a:moveTo>
                  <a:cubicBezTo>
                    <a:pt x="3130" y="1"/>
                    <a:pt x="3031" y="63"/>
                    <a:pt x="3015" y="197"/>
                  </a:cubicBezTo>
                  <a:cubicBezTo>
                    <a:pt x="2618" y="1353"/>
                    <a:pt x="3740" y="2423"/>
                    <a:pt x="3499" y="3614"/>
                  </a:cubicBezTo>
                  <a:cubicBezTo>
                    <a:pt x="3401" y="4127"/>
                    <a:pt x="2984" y="4286"/>
                    <a:pt x="2577" y="4286"/>
                  </a:cubicBezTo>
                  <a:cubicBezTo>
                    <a:pt x="2408" y="4286"/>
                    <a:pt x="2242" y="4259"/>
                    <a:pt x="2101" y="4218"/>
                  </a:cubicBezTo>
                  <a:cubicBezTo>
                    <a:pt x="1704" y="4132"/>
                    <a:pt x="1393" y="3770"/>
                    <a:pt x="1169" y="3459"/>
                  </a:cubicBezTo>
                  <a:cubicBezTo>
                    <a:pt x="685" y="2803"/>
                    <a:pt x="565" y="1992"/>
                    <a:pt x="565" y="1181"/>
                  </a:cubicBezTo>
                  <a:cubicBezTo>
                    <a:pt x="565" y="1093"/>
                    <a:pt x="477" y="1038"/>
                    <a:pt x="394" y="1038"/>
                  </a:cubicBezTo>
                  <a:cubicBezTo>
                    <a:pt x="330" y="1038"/>
                    <a:pt x="269" y="1071"/>
                    <a:pt x="254" y="1146"/>
                  </a:cubicBezTo>
                  <a:lnTo>
                    <a:pt x="271" y="1146"/>
                  </a:lnTo>
                  <a:cubicBezTo>
                    <a:pt x="0" y="2686"/>
                    <a:pt x="858" y="4790"/>
                    <a:pt x="2632" y="4790"/>
                  </a:cubicBezTo>
                  <a:cubicBezTo>
                    <a:pt x="2668" y="4790"/>
                    <a:pt x="2703" y="4790"/>
                    <a:pt x="2739" y="4788"/>
                  </a:cubicBezTo>
                  <a:cubicBezTo>
                    <a:pt x="3464" y="4753"/>
                    <a:pt x="3930" y="4184"/>
                    <a:pt x="4068" y="3528"/>
                  </a:cubicBezTo>
                  <a:cubicBezTo>
                    <a:pt x="4120" y="3131"/>
                    <a:pt x="4086" y="2734"/>
                    <a:pt x="3965" y="2372"/>
                  </a:cubicBezTo>
                  <a:cubicBezTo>
                    <a:pt x="3792" y="1629"/>
                    <a:pt x="3533" y="1025"/>
                    <a:pt x="3447" y="249"/>
                  </a:cubicBezTo>
                  <a:cubicBezTo>
                    <a:pt x="3466" y="89"/>
                    <a:pt x="3347" y="1"/>
                    <a:pt x="322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1644325" y="1324950"/>
              <a:ext cx="498400" cy="391700"/>
            </a:xfrm>
            <a:custGeom>
              <a:avLst/>
              <a:gdLst/>
              <a:ahLst/>
              <a:cxnLst/>
              <a:rect l="l" t="t" r="r" b="b"/>
              <a:pathLst>
                <a:path w="19936" h="15668" extrusionOk="0">
                  <a:moveTo>
                    <a:pt x="11421" y="0"/>
                  </a:moveTo>
                  <a:cubicBezTo>
                    <a:pt x="11155" y="0"/>
                    <a:pt x="10892" y="8"/>
                    <a:pt x="10632" y="21"/>
                  </a:cubicBezTo>
                  <a:cubicBezTo>
                    <a:pt x="7353" y="194"/>
                    <a:pt x="4074" y="1281"/>
                    <a:pt x="2106" y="4026"/>
                  </a:cubicBezTo>
                  <a:cubicBezTo>
                    <a:pt x="0" y="6960"/>
                    <a:pt x="70" y="11275"/>
                    <a:pt x="691" y="14658"/>
                  </a:cubicBezTo>
                  <a:cubicBezTo>
                    <a:pt x="698" y="14703"/>
                    <a:pt x="740" y="14726"/>
                    <a:pt x="784" y="14726"/>
                  </a:cubicBezTo>
                  <a:cubicBezTo>
                    <a:pt x="839" y="14726"/>
                    <a:pt x="898" y="14690"/>
                    <a:pt x="898" y="14623"/>
                  </a:cubicBezTo>
                  <a:cubicBezTo>
                    <a:pt x="812" y="11292"/>
                    <a:pt x="553" y="8030"/>
                    <a:pt x="2210" y="4992"/>
                  </a:cubicBezTo>
                  <a:cubicBezTo>
                    <a:pt x="3849" y="1955"/>
                    <a:pt x="7388" y="884"/>
                    <a:pt x="10632" y="660"/>
                  </a:cubicBezTo>
                  <a:cubicBezTo>
                    <a:pt x="10918" y="635"/>
                    <a:pt x="11205" y="622"/>
                    <a:pt x="11492" y="622"/>
                  </a:cubicBezTo>
                  <a:cubicBezTo>
                    <a:pt x="12571" y="622"/>
                    <a:pt x="13648" y="799"/>
                    <a:pt x="14671" y="1126"/>
                  </a:cubicBezTo>
                  <a:cubicBezTo>
                    <a:pt x="16501" y="1730"/>
                    <a:pt x="17312" y="3232"/>
                    <a:pt x="17812" y="4992"/>
                  </a:cubicBezTo>
                  <a:cubicBezTo>
                    <a:pt x="18278" y="6735"/>
                    <a:pt x="18606" y="8530"/>
                    <a:pt x="18779" y="10343"/>
                  </a:cubicBezTo>
                  <a:cubicBezTo>
                    <a:pt x="18934" y="12051"/>
                    <a:pt x="18693" y="13812"/>
                    <a:pt x="18952" y="15486"/>
                  </a:cubicBezTo>
                  <a:cubicBezTo>
                    <a:pt x="18968" y="15611"/>
                    <a:pt x="19061" y="15668"/>
                    <a:pt x="19161" y="15668"/>
                  </a:cubicBezTo>
                  <a:cubicBezTo>
                    <a:pt x="19267" y="15668"/>
                    <a:pt x="19382" y="15602"/>
                    <a:pt x="19418" y="15486"/>
                  </a:cubicBezTo>
                  <a:cubicBezTo>
                    <a:pt x="19935" y="13622"/>
                    <a:pt x="19573" y="11327"/>
                    <a:pt x="19366" y="9428"/>
                  </a:cubicBezTo>
                  <a:cubicBezTo>
                    <a:pt x="19159" y="7443"/>
                    <a:pt x="18727" y="5493"/>
                    <a:pt x="18071" y="3594"/>
                  </a:cubicBezTo>
                  <a:cubicBezTo>
                    <a:pt x="17050" y="781"/>
                    <a:pt x="14125" y="0"/>
                    <a:pt x="114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1741400" y="1444575"/>
              <a:ext cx="320625" cy="238200"/>
            </a:xfrm>
            <a:custGeom>
              <a:avLst/>
              <a:gdLst/>
              <a:ahLst/>
              <a:cxnLst/>
              <a:rect l="l" t="t" r="r" b="b"/>
              <a:pathLst>
                <a:path w="12825" h="9528" extrusionOk="0">
                  <a:moveTo>
                    <a:pt x="6101" y="63"/>
                  </a:moveTo>
                  <a:cubicBezTo>
                    <a:pt x="4291" y="63"/>
                    <a:pt x="2126" y="412"/>
                    <a:pt x="1019" y="1968"/>
                  </a:cubicBezTo>
                  <a:cubicBezTo>
                    <a:pt x="432" y="2796"/>
                    <a:pt x="260" y="3694"/>
                    <a:pt x="173" y="4695"/>
                  </a:cubicBezTo>
                  <a:cubicBezTo>
                    <a:pt x="53" y="6058"/>
                    <a:pt x="1" y="7456"/>
                    <a:pt x="18" y="8837"/>
                  </a:cubicBezTo>
                  <a:cubicBezTo>
                    <a:pt x="18" y="8933"/>
                    <a:pt x="104" y="8992"/>
                    <a:pt x="183" y="8992"/>
                  </a:cubicBezTo>
                  <a:cubicBezTo>
                    <a:pt x="246" y="8992"/>
                    <a:pt x="304" y="8955"/>
                    <a:pt x="312" y="8872"/>
                  </a:cubicBezTo>
                  <a:cubicBezTo>
                    <a:pt x="570" y="7128"/>
                    <a:pt x="536" y="5316"/>
                    <a:pt x="898" y="3573"/>
                  </a:cubicBezTo>
                  <a:cubicBezTo>
                    <a:pt x="1399" y="1226"/>
                    <a:pt x="4040" y="708"/>
                    <a:pt x="6042" y="673"/>
                  </a:cubicBezTo>
                  <a:cubicBezTo>
                    <a:pt x="6227" y="673"/>
                    <a:pt x="6418" y="672"/>
                    <a:pt x="6612" y="672"/>
                  </a:cubicBezTo>
                  <a:cubicBezTo>
                    <a:pt x="7484" y="672"/>
                    <a:pt x="8417" y="706"/>
                    <a:pt x="9166" y="1087"/>
                  </a:cubicBezTo>
                  <a:cubicBezTo>
                    <a:pt x="9960" y="1484"/>
                    <a:pt x="10408" y="2468"/>
                    <a:pt x="10771" y="3228"/>
                  </a:cubicBezTo>
                  <a:cubicBezTo>
                    <a:pt x="11651" y="5092"/>
                    <a:pt x="12134" y="7146"/>
                    <a:pt x="12186" y="9217"/>
                  </a:cubicBezTo>
                  <a:cubicBezTo>
                    <a:pt x="12186" y="9424"/>
                    <a:pt x="12346" y="9527"/>
                    <a:pt x="12505" y="9527"/>
                  </a:cubicBezTo>
                  <a:cubicBezTo>
                    <a:pt x="12665" y="9527"/>
                    <a:pt x="12825" y="9424"/>
                    <a:pt x="12825" y="9217"/>
                  </a:cubicBezTo>
                  <a:cubicBezTo>
                    <a:pt x="12738" y="6887"/>
                    <a:pt x="12152" y="4608"/>
                    <a:pt x="11116" y="2520"/>
                  </a:cubicBezTo>
                  <a:cubicBezTo>
                    <a:pt x="10754" y="1743"/>
                    <a:pt x="10184" y="1070"/>
                    <a:pt x="9494" y="552"/>
                  </a:cubicBezTo>
                  <a:cubicBezTo>
                    <a:pt x="8682" y="0"/>
                    <a:pt x="7423" y="104"/>
                    <a:pt x="6508" y="69"/>
                  </a:cubicBezTo>
                  <a:cubicBezTo>
                    <a:pt x="6375" y="65"/>
                    <a:pt x="6239" y="63"/>
                    <a:pt x="6101" y="63"/>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2011200" y="2026525"/>
              <a:ext cx="121975" cy="69225"/>
            </a:xfrm>
            <a:custGeom>
              <a:avLst/>
              <a:gdLst/>
              <a:ahLst/>
              <a:cxnLst/>
              <a:rect l="l" t="t" r="r" b="b"/>
              <a:pathLst>
                <a:path w="4879" h="2769" extrusionOk="0">
                  <a:moveTo>
                    <a:pt x="4578" y="0"/>
                  </a:moveTo>
                  <a:cubicBezTo>
                    <a:pt x="4520" y="0"/>
                    <a:pt x="4462" y="22"/>
                    <a:pt x="4415" y="74"/>
                  </a:cubicBezTo>
                  <a:cubicBezTo>
                    <a:pt x="3811" y="782"/>
                    <a:pt x="3500" y="1542"/>
                    <a:pt x="2568" y="1921"/>
                  </a:cubicBezTo>
                  <a:cubicBezTo>
                    <a:pt x="1774" y="2232"/>
                    <a:pt x="911" y="2318"/>
                    <a:pt x="100" y="2560"/>
                  </a:cubicBezTo>
                  <a:cubicBezTo>
                    <a:pt x="1" y="2593"/>
                    <a:pt x="12" y="2768"/>
                    <a:pt x="119" y="2768"/>
                  </a:cubicBezTo>
                  <a:cubicBezTo>
                    <a:pt x="124" y="2768"/>
                    <a:pt x="129" y="2768"/>
                    <a:pt x="134" y="2767"/>
                  </a:cubicBezTo>
                  <a:cubicBezTo>
                    <a:pt x="1981" y="2646"/>
                    <a:pt x="4259" y="2422"/>
                    <a:pt x="4829" y="316"/>
                  </a:cubicBezTo>
                  <a:cubicBezTo>
                    <a:pt x="4879" y="154"/>
                    <a:pt x="4730" y="0"/>
                    <a:pt x="457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2126200" y="1975650"/>
              <a:ext cx="15225" cy="32450"/>
            </a:xfrm>
            <a:custGeom>
              <a:avLst/>
              <a:gdLst/>
              <a:ahLst/>
              <a:cxnLst/>
              <a:rect l="l" t="t" r="r" b="b"/>
              <a:pathLst>
                <a:path w="609" h="1298" extrusionOk="0">
                  <a:moveTo>
                    <a:pt x="363" y="1"/>
                  </a:moveTo>
                  <a:cubicBezTo>
                    <a:pt x="311" y="1"/>
                    <a:pt x="261" y="27"/>
                    <a:pt x="229" y="90"/>
                  </a:cubicBezTo>
                  <a:cubicBezTo>
                    <a:pt x="108" y="401"/>
                    <a:pt x="22" y="729"/>
                    <a:pt x="22" y="1057"/>
                  </a:cubicBezTo>
                  <a:cubicBezTo>
                    <a:pt x="1" y="1202"/>
                    <a:pt x="112" y="1298"/>
                    <a:pt x="218" y="1298"/>
                  </a:cubicBezTo>
                  <a:cubicBezTo>
                    <a:pt x="288" y="1298"/>
                    <a:pt x="357" y="1256"/>
                    <a:pt x="384" y="1160"/>
                  </a:cubicBezTo>
                  <a:cubicBezTo>
                    <a:pt x="453" y="850"/>
                    <a:pt x="609" y="504"/>
                    <a:pt x="557" y="176"/>
                  </a:cubicBezTo>
                  <a:cubicBezTo>
                    <a:pt x="546" y="78"/>
                    <a:pt x="452" y="1"/>
                    <a:pt x="36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1835475" y="1820025"/>
              <a:ext cx="16950" cy="19075"/>
            </a:xfrm>
            <a:custGeom>
              <a:avLst/>
              <a:gdLst/>
              <a:ahLst/>
              <a:cxnLst/>
              <a:rect l="l" t="t" r="r" b="b"/>
              <a:pathLst>
                <a:path w="678" h="763" extrusionOk="0">
                  <a:moveTo>
                    <a:pt x="547" y="0"/>
                  </a:moveTo>
                  <a:cubicBezTo>
                    <a:pt x="525" y="0"/>
                    <a:pt x="502" y="10"/>
                    <a:pt x="484" y="33"/>
                  </a:cubicBezTo>
                  <a:cubicBezTo>
                    <a:pt x="259" y="205"/>
                    <a:pt x="87" y="447"/>
                    <a:pt x="0" y="706"/>
                  </a:cubicBezTo>
                  <a:cubicBezTo>
                    <a:pt x="0" y="734"/>
                    <a:pt x="12" y="762"/>
                    <a:pt x="35" y="762"/>
                  </a:cubicBezTo>
                  <a:cubicBezTo>
                    <a:pt x="40" y="762"/>
                    <a:pt x="46" y="761"/>
                    <a:pt x="52" y="757"/>
                  </a:cubicBezTo>
                  <a:cubicBezTo>
                    <a:pt x="311" y="619"/>
                    <a:pt x="501" y="412"/>
                    <a:pt x="639" y="153"/>
                  </a:cubicBezTo>
                  <a:cubicBezTo>
                    <a:pt x="677" y="77"/>
                    <a:pt x="612" y="0"/>
                    <a:pt x="54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1832850" y="1807050"/>
              <a:ext cx="70850" cy="61400"/>
            </a:xfrm>
            <a:custGeom>
              <a:avLst/>
              <a:gdLst/>
              <a:ahLst/>
              <a:cxnLst/>
              <a:rect l="l" t="t" r="r" b="b"/>
              <a:pathLst>
                <a:path w="2834" h="2456" extrusionOk="0">
                  <a:moveTo>
                    <a:pt x="2655" y="1"/>
                  </a:moveTo>
                  <a:cubicBezTo>
                    <a:pt x="2634" y="1"/>
                    <a:pt x="2613" y="6"/>
                    <a:pt x="2591" y="17"/>
                  </a:cubicBezTo>
                  <a:cubicBezTo>
                    <a:pt x="1659" y="672"/>
                    <a:pt x="796" y="1449"/>
                    <a:pt x="54" y="2312"/>
                  </a:cubicBezTo>
                  <a:cubicBezTo>
                    <a:pt x="0" y="2379"/>
                    <a:pt x="50" y="2455"/>
                    <a:pt x="115" y="2455"/>
                  </a:cubicBezTo>
                  <a:cubicBezTo>
                    <a:pt x="134" y="2455"/>
                    <a:pt x="155" y="2449"/>
                    <a:pt x="175" y="2433"/>
                  </a:cubicBezTo>
                  <a:lnTo>
                    <a:pt x="157" y="2433"/>
                  </a:lnTo>
                  <a:cubicBezTo>
                    <a:pt x="986" y="1656"/>
                    <a:pt x="1883" y="966"/>
                    <a:pt x="2746" y="224"/>
                  </a:cubicBezTo>
                  <a:cubicBezTo>
                    <a:pt x="2833" y="137"/>
                    <a:pt x="2762" y="1"/>
                    <a:pt x="265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1855375" y="1832250"/>
              <a:ext cx="61775" cy="44100"/>
            </a:xfrm>
            <a:custGeom>
              <a:avLst/>
              <a:gdLst/>
              <a:ahLst/>
              <a:cxnLst/>
              <a:rect l="l" t="t" r="r" b="b"/>
              <a:pathLst>
                <a:path w="2471" h="1764" extrusionOk="0">
                  <a:moveTo>
                    <a:pt x="2292" y="0"/>
                  </a:moveTo>
                  <a:cubicBezTo>
                    <a:pt x="2276" y="0"/>
                    <a:pt x="2260" y="3"/>
                    <a:pt x="2242" y="10"/>
                  </a:cubicBezTo>
                  <a:cubicBezTo>
                    <a:pt x="1431" y="355"/>
                    <a:pt x="706" y="1011"/>
                    <a:pt x="67" y="1615"/>
                  </a:cubicBezTo>
                  <a:cubicBezTo>
                    <a:pt x="1" y="1668"/>
                    <a:pt x="58" y="1763"/>
                    <a:pt x="127" y="1763"/>
                  </a:cubicBezTo>
                  <a:cubicBezTo>
                    <a:pt x="148" y="1763"/>
                    <a:pt x="169" y="1755"/>
                    <a:pt x="188" y="1736"/>
                  </a:cubicBezTo>
                  <a:cubicBezTo>
                    <a:pt x="896" y="1183"/>
                    <a:pt x="1673" y="752"/>
                    <a:pt x="2380" y="234"/>
                  </a:cubicBezTo>
                  <a:cubicBezTo>
                    <a:pt x="2471" y="143"/>
                    <a:pt x="2403" y="0"/>
                    <a:pt x="22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1878550" y="1871300"/>
              <a:ext cx="39375" cy="28600"/>
            </a:xfrm>
            <a:custGeom>
              <a:avLst/>
              <a:gdLst/>
              <a:ahLst/>
              <a:cxnLst/>
              <a:rect l="l" t="t" r="r" b="b"/>
              <a:pathLst>
                <a:path w="1575" h="1144" extrusionOk="0">
                  <a:moveTo>
                    <a:pt x="1350" y="1"/>
                  </a:moveTo>
                  <a:cubicBezTo>
                    <a:pt x="832" y="105"/>
                    <a:pt x="366" y="588"/>
                    <a:pt x="55" y="985"/>
                  </a:cubicBezTo>
                  <a:cubicBezTo>
                    <a:pt x="0" y="1053"/>
                    <a:pt x="54" y="1143"/>
                    <a:pt x="130" y="1143"/>
                  </a:cubicBezTo>
                  <a:cubicBezTo>
                    <a:pt x="150" y="1143"/>
                    <a:pt x="172" y="1137"/>
                    <a:pt x="193" y="1123"/>
                  </a:cubicBezTo>
                  <a:lnTo>
                    <a:pt x="211" y="1123"/>
                  </a:lnTo>
                  <a:cubicBezTo>
                    <a:pt x="400" y="933"/>
                    <a:pt x="608" y="778"/>
                    <a:pt x="815" y="622"/>
                  </a:cubicBezTo>
                  <a:cubicBezTo>
                    <a:pt x="1039" y="484"/>
                    <a:pt x="1281" y="381"/>
                    <a:pt x="1471" y="225"/>
                  </a:cubicBezTo>
                  <a:cubicBezTo>
                    <a:pt x="1574" y="139"/>
                    <a:pt x="1453" y="1"/>
                    <a:pt x="13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1882925" y="1916925"/>
              <a:ext cx="26550" cy="22025"/>
            </a:xfrm>
            <a:custGeom>
              <a:avLst/>
              <a:gdLst/>
              <a:ahLst/>
              <a:cxnLst/>
              <a:rect l="l" t="t" r="r" b="b"/>
              <a:pathLst>
                <a:path w="1062" h="881" extrusionOk="0">
                  <a:moveTo>
                    <a:pt x="914" y="0"/>
                  </a:moveTo>
                  <a:cubicBezTo>
                    <a:pt x="903" y="0"/>
                    <a:pt x="892" y="2"/>
                    <a:pt x="881" y="5"/>
                  </a:cubicBezTo>
                  <a:cubicBezTo>
                    <a:pt x="536" y="109"/>
                    <a:pt x="260" y="437"/>
                    <a:pt x="53" y="730"/>
                  </a:cubicBezTo>
                  <a:cubicBezTo>
                    <a:pt x="1" y="796"/>
                    <a:pt x="77" y="881"/>
                    <a:pt x="155" y="881"/>
                  </a:cubicBezTo>
                  <a:cubicBezTo>
                    <a:pt x="179" y="881"/>
                    <a:pt x="204" y="872"/>
                    <a:pt x="225" y="851"/>
                  </a:cubicBezTo>
                  <a:cubicBezTo>
                    <a:pt x="450" y="592"/>
                    <a:pt x="760" y="437"/>
                    <a:pt x="985" y="195"/>
                  </a:cubicBezTo>
                  <a:cubicBezTo>
                    <a:pt x="1062" y="118"/>
                    <a:pt x="1001" y="0"/>
                    <a:pt x="91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1891350" y="1955300"/>
              <a:ext cx="22525" cy="20675"/>
            </a:xfrm>
            <a:custGeom>
              <a:avLst/>
              <a:gdLst/>
              <a:ahLst/>
              <a:cxnLst/>
              <a:rect l="l" t="t" r="r" b="b"/>
              <a:pathLst>
                <a:path w="901" h="827" extrusionOk="0">
                  <a:moveTo>
                    <a:pt x="753" y="1"/>
                  </a:moveTo>
                  <a:cubicBezTo>
                    <a:pt x="741" y="1"/>
                    <a:pt x="729" y="2"/>
                    <a:pt x="717" y="7"/>
                  </a:cubicBezTo>
                  <a:cubicBezTo>
                    <a:pt x="423" y="93"/>
                    <a:pt x="234" y="369"/>
                    <a:pt x="78" y="611"/>
                  </a:cubicBezTo>
                  <a:cubicBezTo>
                    <a:pt x="1" y="714"/>
                    <a:pt x="97" y="827"/>
                    <a:pt x="194" y="827"/>
                  </a:cubicBezTo>
                  <a:cubicBezTo>
                    <a:pt x="226" y="827"/>
                    <a:pt x="259" y="814"/>
                    <a:pt x="285" y="783"/>
                  </a:cubicBezTo>
                  <a:cubicBezTo>
                    <a:pt x="492" y="593"/>
                    <a:pt x="682" y="404"/>
                    <a:pt x="855" y="179"/>
                  </a:cubicBezTo>
                  <a:cubicBezTo>
                    <a:pt x="901" y="103"/>
                    <a:pt x="839" y="1"/>
                    <a:pt x="7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1903175" y="1982875"/>
              <a:ext cx="8700" cy="6575"/>
            </a:xfrm>
            <a:custGeom>
              <a:avLst/>
              <a:gdLst/>
              <a:ahLst/>
              <a:cxnLst/>
              <a:rect l="l" t="t" r="r" b="b"/>
              <a:pathLst>
                <a:path w="348" h="263" extrusionOk="0">
                  <a:moveTo>
                    <a:pt x="146" y="0"/>
                  </a:moveTo>
                  <a:cubicBezTo>
                    <a:pt x="4" y="0"/>
                    <a:pt x="0" y="262"/>
                    <a:pt x="137" y="262"/>
                  </a:cubicBezTo>
                  <a:cubicBezTo>
                    <a:pt x="153" y="262"/>
                    <a:pt x="172" y="258"/>
                    <a:pt x="192" y="250"/>
                  </a:cubicBezTo>
                  <a:lnTo>
                    <a:pt x="244" y="233"/>
                  </a:lnTo>
                  <a:cubicBezTo>
                    <a:pt x="347" y="198"/>
                    <a:pt x="347" y="60"/>
                    <a:pt x="244" y="25"/>
                  </a:cubicBezTo>
                  <a:lnTo>
                    <a:pt x="192" y="8"/>
                  </a:lnTo>
                  <a:cubicBezTo>
                    <a:pt x="175" y="3"/>
                    <a:pt x="160" y="0"/>
                    <a:pt x="14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2071025" y="1635725"/>
              <a:ext cx="27675" cy="14050"/>
            </a:xfrm>
            <a:custGeom>
              <a:avLst/>
              <a:gdLst/>
              <a:ahLst/>
              <a:cxnLst/>
              <a:rect l="l" t="t" r="r" b="b"/>
              <a:pathLst>
                <a:path w="1107" h="562" extrusionOk="0">
                  <a:moveTo>
                    <a:pt x="969" y="0"/>
                  </a:moveTo>
                  <a:cubicBezTo>
                    <a:pt x="641" y="35"/>
                    <a:pt x="347" y="156"/>
                    <a:pt x="106" y="345"/>
                  </a:cubicBezTo>
                  <a:cubicBezTo>
                    <a:pt x="0" y="421"/>
                    <a:pt x="66" y="562"/>
                    <a:pt x="176" y="562"/>
                  </a:cubicBezTo>
                  <a:cubicBezTo>
                    <a:pt x="192" y="562"/>
                    <a:pt x="209" y="559"/>
                    <a:pt x="227" y="552"/>
                  </a:cubicBezTo>
                  <a:cubicBezTo>
                    <a:pt x="485" y="414"/>
                    <a:pt x="762" y="345"/>
                    <a:pt x="1003" y="190"/>
                  </a:cubicBezTo>
                  <a:cubicBezTo>
                    <a:pt x="1107" y="138"/>
                    <a:pt x="1072" y="0"/>
                    <a:pt x="96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085975" y="1655575"/>
              <a:ext cx="19200" cy="9200"/>
            </a:xfrm>
            <a:custGeom>
              <a:avLst/>
              <a:gdLst/>
              <a:ahLst/>
              <a:cxnLst/>
              <a:rect l="l" t="t" r="r" b="b"/>
              <a:pathLst>
                <a:path w="768" h="368" extrusionOk="0">
                  <a:moveTo>
                    <a:pt x="595" y="0"/>
                  </a:moveTo>
                  <a:cubicBezTo>
                    <a:pt x="423" y="52"/>
                    <a:pt x="250" y="104"/>
                    <a:pt x="95" y="190"/>
                  </a:cubicBezTo>
                  <a:cubicBezTo>
                    <a:pt x="0" y="221"/>
                    <a:pt x="20" y="367"/>
                    <a:pt x="116" y="367"/>
                  </a:cubicBezTo>
                  <a:cubicBezTo>
                    <a:pt x="125" y="367"/>
                    <a:pt x="136" y="366"/>
                    <a:pt x="146" y="363"/>
                  </a:cubicBezTo>
                  <a:cubicBezTo>
                    <a:pt x="336" y="328"/>
                    <a:pt x="509" y="259"/>
                    <a:pt x="681" y="190"/>
                  </a:cubicBezTo>
                  <a:cubicBezTo>
                    <a:pt x="768" y="121"/>
                    <a:pt x="699" y="0"/>
                    <a:pt x="5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1626925" y="1729325"/>
              <a:ext cx="30150" cy="44300"/>
            </a:xfrm>
            <a:custGeom>
              <a:avLst/>
              <a:gdLst/>
              <a:ahLst/>
              <a:cxnLst/>
              <a:rect l="l" t="t" r="r" b="b"/>
              <a:pathLst>
                <a:path w="1206" h="1772" extrusionOk="0">
                  <a:moveTo>
                    <a:pt x="1118" y="1"/>
                  </a:moveTo>
                  <a:cubicBezTo>
                    <a:pt x="1104" y="1"/>
                    <a:pt x="1089" y="6"/>
                    <a:pt x="1076" y="19"/>
                  </a:cubicBezTo>
                  <a:cubicBezTo>
                    <a:pt x="835" y="260"/>
                    <a:pt x="645" y="519"/>
                    <a:pt x="489" y="795"/>
                  </a:cubicBezTo>
                  <a:cubicBezTo>
                    <a:pt x="299" y="1072"/>
                    <a:pt x="144" y="1348"/>
                    <a:pt x="23" y="1658"/>
                  </a:cubicBezTo>
                  <a:cubicBezTo>
                    <a:pt x="1" y="1726"/>
                    <a:pt x="58" y="1771"/>
                    <a:pt x="116" y="1771"/>
                  </a:cubicBezTo>
                  <a:cubicBezTo>
                    <a:pt x="147" y="1771"/>
                    <a:pt x="178" y="1758"/>
                    <a:pt x="196" y="1727"/>
                  </a:cubicBezTo>
                  <a:cubicBezTo>
                    <a:pt x="369" y="1469"/>
                    <a:pt x="524" y="1192"/>
                    <a:pt x="679" y="916"/>
                  </a:cubicBezTo>
                  <a:cubicBezTo>
                    <a:pt x="852" y="657"/>
                    <a:pt x="1024" y="381"/>
                    <a:pt x="1180" y="105"/>
                  </a:cubicBezTo>
                  <a:cubicBezTo>
                    <a:pt x="1206" y="53"/>
                    <a:pt x="1163" y="1"/>
                    <a:pt x="111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1632875" y="1778650"/>
              <a:ext cx="10625" cy="16275"/>
            </a:xfrm>
            <a:custGeom>
              <a:avLst/>
              <a:gdLst/>
              <a:ahLst/>
              <a:cxnLst/>
              <a:rect l="l" t="t" r="r" b="b"/>
              <a:pathLst>
                <a:path w="425" h="651" extrusionOk="0">
                  <a:moveTo>
                    <a:pt x="308" y="1"/>
                  </a:moveTo>
                  <a:cubicBezTo>
                    <a:pt x="288" y="1"/>
                    <a:pt x="268" y="9"/>
                    <a:pt x="251" y="31"/>
                  </a:cubicBezTo>
                  <a:cubicBezTo>
                    <a:pt x="113" y="169"/>
                    <a:pt x="10" y="376"/>
                    <a:pt x="10" y="583"/>
                  </a:cubicBezTo>
                  <a:cubicBezTo>
                    <a:pt x="1" y="629"/>
                    <a:pt x="30" y="650"/>
                    <a:pt x="62" y="650"/>
                  </a:cubicBezTo>
                  <a:cubicBezTo>
                    <a:pt x="91" y="650"/>
                    <a:pt x="122" y="633"/>
                    <a:pt x="131" y="600"/>
                  </a:cubicBezTo>
                  <a:cubicBezTo>
                    <a:pt x="182" y="428"/>
                    <a:pt x="269" y="272"/>
                    <a:pt x="372" y="134"/>
                  </a:cubicBezTo>
                  <a:cubicBezTo>
                    <a:pt x="424" y="82"/>
                    <a:pt x="368" y="1"/>
                    <a:pt x="30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4"/>
          <p:cNvGrpSpPr/>
          <p:nvPr/>
        </p:nvGrpSpPr>
        <p:grpSpPr>
          <a:xfrm>
            <a:off x="8469772" y="457426"/>
            <a:ext cx="879598" cy="881222"/>
            <a:chOff x="4470175" y="491225"/>
            <a:chExt cx="514475" cy="515425"/>
          </a:xfrm>
        </p:grpSpPr>
        <p:sp>
          <p:nvSpPr>
            <p:cNvPr id="258" name="Google Shape;258;p4"/>
            <p:cNvSpPr/>
            <p:nvPr/>
          </p:nvSpPr>
          <p:spPr>
            <a:xfrm>
              <a:off x="4666575" y="491225"/>
              <a:ext cx="111150" cy="180725"/>
            </a:xfrm>
            <a:custGeom>
              <a:avLst/>
              <a:gdLst/>
              <a:ahLst/>
              <a:cxnLst/>
              <a:rect l="l" t="t" r="r" b="b"/>
              <a:pathLst>
                <a:path w="4446" h="7229" extrusionOk="0">
                  <a:moveTo>
                    <a:pt x="2262" y="1"/>
                  </a:moveTo>
                  <a:cubicBezTo>
                    <a:pt x="1735" y="1"/>
                    <a:pt x="1205" y="201"/>
                    <a:pt x="824" y="606"/>
                  </a:cubicBezTo>
                  <a:cubicBezTo>
                    <a:pt x="0" y="1468"/>
                    <a:pt x="173" y="3049"/>
                    <a:pt x="1121" y="3614"/>
                  </a:cubicBezTo>
                  <a:cubicBezTo>
                    <a:pt x="307" y="4218"/>
                    <a:pt x="87" y="5358"/>
                    <a:pt x="202" y="6325"/>
                  </a:cubicBezTo>
                  <a:cubicBezTo>
                    <a:pt x="235" y="6715"/>
                    <a:pt x="555" y="6998"/>
                    <a:pt x="927" y="6998"/>
                  </a:cubicBezTo>
                  <a:cubicBezTo>
                    <a:pt x="985" y="6998"/>
                    <a:pt x="1043" y="6991"/>
                    <a:pt x="1102" y="6977"/>
                  </a:cubicBezTo>
                  <a:cubicBezTo>
                    <a:pt x="1610" y="7121"/>
                    <a:pt x="2175" y="7140"/>
                    <a:pt x="2692" y="7188"/>
                  </a:cubicBezTo>
                  <a:cubicBezTo>
                    <a:pt x="2880" y="7203"/>
                    <a:pt x="3085" y="7229"/>
                    <a:pt x="3285" y="7229"/>
                  </a:cubicBezTo>
                  <a:cubicBezTo>
                    <a:pt x="3586" y="7229"/>
                    <a:pt x="3878" y="7170"/>
                    <a:pt x="4091" y="6929"/>
                  </a:cubicBezTo>
                  <a:cubicBezTo>
                    <a:pt x="4446" y="6536"/>
                    <a:pt x="4264" y="5980"/>
                    <a:pt x="4158" y="5521"/>
                  </a:cubicBezTo>
                  <a:cubicBezTo>
                    <a:pt x="4072" y="5061"/>
                    <a:pt x="3919" y="4611"/>
                    <a:pt x="3698" y="4199"/>
                  </a:cubicBezTo>
                  <a:cubicBezTo>
                    <a:pt x="3507" y="3863"/>
                    <a:pt x="3219" y="3595"/>
                    <a:pt x="2874" y="3423"/>
                  </a:cubicBezTo>
                  <a:cubicBezTo>
                    <a:pt x="3832" y="3183"/>
                    <a:pt x="4426" y="1957"/>
                    <a:pt x="3976" y="1027"/>
                  </a:cubicBezTo>
                  <a:cubicBezTo>
                    <a:pt x="3644" y="347"/>
                    <a:pt x="2956" y="1"/>
                    <a:pt x="2262"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4670875" y="501550"/>
              <a:ext cx="100350" cy="166800"/>
            </a:xfrm>
            <a:custGeom>
              <a:avLst/>
              <a:gdLst/>
              <a:ahLst/>
              <a:cxnLst/>
              <a:rect l="l" t="t" r="r" b="b"/>
              <a:pathLst>
                <a:path w="4014" h="6672" extrusionOk="0">
                  <a:moveTo>
                    <a:pt x="2073" y="555"/>
                  </a:moveTo>
                  <a:cubicBezTo>
                    <a:pt x="2745" y="555"/>
                    <a:pt x="3337" y="1042"/>
                    <a:pt x="3440" y="1735"/>
                  </a:cubicBezTo>
                  <a:cubicBezTo>
                    <a:pt x="3555" y="2538"/>
                    <a:pt x="2947" y="3178"/>
                    <a:pt x="2178" y="3178"/>
                  </a:cubicBezTo>
                  <a:cubicBezTo>
                    <a:pt x="2111" y="3178"/>
                    <a:pt x="2043" y="3173"/>
                    <a:pt x="1974" y="3163"/>
                  </a:cubicBezTo>
                  <a:cubicBezTo>
                    <a:pt x="1962" y="3161"/>
                    <a:pt x="1949" y="3160"/>
                    <a:pt x="1936" y="3160"/>
                  </a:cubicBezTo>
                  <a:cubicBezTo>
                    <a:pt x="1827" y="3160"/>
                    <a:pt x="1731" y="3233"/>
                    <a:pt x="1696" y="3345"/>
                  </a:cubicBezTo>
                  <a:cubicBezTo>
                    <a:pt x="1217" y="3144"/>
                    <a:pt x="796" y="2760"/>
                    <a:pt x="691" y="2243"/>
                  </a:cubicBezTo>
                  <a:cubicBezTo>
                    <a:pt x="528" y="1458"/>
                    <a:pt x="1045" y="710"/>
                    <a:pt x="1831" y="576"/>
                  </a:cubicBezTo>
                  <a:cubicBezTo>
                    <a:pt x="1912" y="562"/>
                    <a:pt x="1993" y="555"/>
                    <a:pt x="2073" y="555"/>
                  </a:cubicBezTo>
                  <a:close/>
                  <a:moveTo>
                    <a:pt x="1982" y="4113"/>
                  </a:moveTo>
                  <a:cubicBezTo>
                    <a:pt x="2773" y="4113"/>
                    <a:pt x="3128" y="5355"/>
                    <a:pt x="3296" y="6133"/>
                  </a:cubicBezTo>
                  <a:lnTo>
                    <a:pt x="566" y="6133"/>
                  </a:lnTo>
                  <a:cubicBezTo>
                    <a:pt x="748" y="5395"/>
                    <a:pt x="1103" y="4303"/>
                    <a:pt x="1773" y="4140"/>
                  </a:cubicBezTo>
                  <a:cubicBezTo>
                    <a:pt x="1846" y="4121"/>
                    <a:pt x="1915" y="4113"/>
                    <a:pt x="1982" y="4113"/>
                  </a:cubicBezTo>
                  <a:close/>
                  <a:moveTo>
                    <a:pt x="2015" y="1"/>
                  </a:moveTo>
                  <a:cubicBezTo>
                    <a:pt x="1998" y="1"/>
                    <a:pt x="1982" y="1"/>
                    <a:pt x="1965" y="1"/>
                  </a:cubicBezTo>
                  <a:cubicBezTo>
                    <a:pt x="853" y="20"/>
                    <a:pt x="1" y="1046"/>
                    <a:pt x="106" y="2147"/>
                  </a:cubicBezTo>
                  <a:cubicBezTo>
                    <a:pt x="183" y="2904"/>
                    <a:pt x="729" y="3536"/>
                    <a:pt x="1476" y="3718"/>
                  </a:cubicBezTo>
                  <a:cubicBezTo>
                    <a:pt x="585" y="4198"/>
                    <a:pt x="231" y="5635"/>
                    <a:pt x="221" y="6506"/>
                  </a:cubicBezTo>
                  <a:cubicBezTo>
                    <a:pt x="231" y="6583"/>
                    <a:pt x="298" y="6631"/>
                    <a:pt x="365" y="6631"/>
                  </a:cubicBezTo>
                  <a:cubicBezTo>
                    <a:pt x="413" y="6660"/>
                    <a:pt x="461" y="6669"/>
                    <a:pt x="518" y="6669"/>
                  </a:cubicBezTo>
                  <a:cubicBezTo>
                    <a:pt x="725" y="6671"/>
                    <a:pt x="932" y="6672"/>
                    <a:pt x="1138" y="6672"/>
                  </a:cubicBezTo>
                  <a:cubicBezTo>
                    <a:pt x="1963" y="6672"/>
                    <a:pt x="2785" y="6660"/>
                    <a:pt x="3613" y="6660"/>
                  </a:cubicBezTo>
                  <a:cubicBezTo>
                    <a:pt x="3785" y="6650"/>
                    <a:pt x="3910" y="6487"/>
                    <a:pt x="3871" y="6324"/>
                  </a:cubicBezTo>
                  <a:cubicBezTo>
                    <a:pt x="3727" y="5558"/>
                    <a:pt x="3354" y="3968"/>
                    <a:pt x="2463" y="3613"/>
                  </a:cubicBezTo>
                  <a:cubicBezTo>
                    <a:pt x="3258" y="3489"/>
                    <a:pt x="3862" y="2847"/>
                    <a:pt x="3929" y="2061"/>
                  </a:cubicBezTo>
                  <a:cubicBezTo>
                    <a:pt x="4014" y="938"/>
                    <a:pt x="3131" y="1"/>
                    <a:pt x="201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4512325" y="615700"/>
              <a:ext cx="136275" cy="141775"/>
            </a:xfrm>
            <a:custGeom>
              <a:avLst/>
              <a:gdLst/>
              <a:ahLst/>
              <a:cxnLst/>
              <a:rect l="l" t="t" r="r" b="b"/>
              <a:pathLst>
                <a:path w="5451" h="5671" extrusionOk="0">
                  <a:moveTo>
                    <a:pt x="5256" y="1"/>
                  </a:moveTo>
                  <a:cubicBezTo>
                    <a:pt x="5245" y="1"/>
                    <a:pt x="5234" y="2"/>
                    <a:pt x="5222" y="5"/>
                  </a:cubicBezTo>
                  <a:cubicBezTo>
                    <a:pt x="3210" y="513"/>
                    <a:pt x="1179" y="2266"/>
                    <a:pt x="528" y="4326"/>
                  </a:cubicBezTo>
                  <a:cubicBezTo>
                    <a:pt x="508" y="4211"/>
                    <a:pt x="480" y="4096"/>
                    <a:pt x="441" y="3981"/>
                  </a:cubicBezTo>
                  <a:cubicBezTo>
                    <a:pt x="422" y="3914"/>
                    <a:pt x="365" y="3880"/>
                    <a:pt x="306" y="3880"/>
                  </a:cubicBezTo>
                  <a:cubicBezTo>
                    <a:pt x="247" y="3880"/>
                    <a:pt x="187" y="3914"/>
                    <a:pt x="163" y="3981"/>
                  </a:cubicBezTo>
                  <a:cubicBezTo>
                    <a:pt x="1" y="4450"/>
                    <a:pt x="192" y="5044"/>
                    <a:pt x="374" y="5485"/>
                  </a:cubicBezTo>
                  <a:cubicBezTo>
                    <a:pt x="418" y="5592"/>
                    <a:pt x="525" y="5670"/>
                    <a:pt x="636" y="5670"/>
                  </a:cubicBezTo>
                  <a:cubicBezTo>
                    <a:pt x="694" y="5670"/>
                    <a:pt x="753" y="5649"/>
                    <a:pt x="805" y="5600"/>
                  </a:cubicBezTo>
                  <a:cubicBezTo>
                    <a:pt x="1179" y="5217"/>
                    <a:pt x="1553" y="4853"/>
                    <a:pt x="1965" y="4508"/>
                  </a:cubicBezTo>
                  <a:cubicBezTo>
                    <a:pt x="2163" y="4342"/>
                    <a:pt x="1974" y="4031"/>
                    <a:pt x="1763" y="4031"/>
                  </a:cubicBezTo>
                  <a:cubicBezTo>
                    <a:pt x="1718" y="4031"/>
                    <a:pt x="1673" y="4045"/>
                    <a:pt x="1629" y="4077"/>
                  </a:cubicBezTo>
                  <a:cubicBezTo>
                    <a:pt x="1447" y="4220"/>
                    <a:pt x="1275" y="4364"/>
                    <a:pt x="1112" y="4517"/>
                  </a:cubicBezTo>
                  <a:cubicBezTo>
                    <a:pt x="1476" y="3684"/>
                    <a:pt x="1859" y="2918"/>
                    <a:pt x="2520" y="2199"/>
                  </a:cubicBezTo>
                  <a:cubicBezTo>
                    <a:pt x="3306" y="1356"/>
                    <a:pt x="4283" y="733"/>
                    <a:pt x="5327" y="245"/>
                  </a:cubicBezTo>
                  <a:cubicBezTo>
                    <a:pt x="5450" y="183"/>
                    <a:pt x="5380" y="1"/>
                    <a:pt x="525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4791425" y="604075"/>
              <a:ext cx="149375" cy="146125"/>
            </a:xfrm>
            <a:custGeom>
              <a:avLst/>
              <a:gdLst/>
              <a:ahLst/>
              <a:cxnLst/>
              <a:rect l="l" t="t" r="r" b="b"/>
              <a:pathLst>
                <a:path w="5975" h="5845" extrusionOk="0">
                  <a:moveTo>
                    <a:pt x="257" y="1"/>
                  </a:moveTo>
                  <a:cubicBezTo>
                    <a:pt x="54" y="1"/>
                    <a:pt x="1" y="337"/>
                    <a:pt x="218" y="374"/>
                  </a:cubicBezTo>
                  <a:cubicBezTo>
                    <a:pt x="2747" y="844"/>
                    <a:pt x="4213" y="2520"/>
                    <a:pt x="4749" y="4944"/>
                  </a:cubicBezTo>
                  <a:lnTo>
                    <a:pt x="4529" y="4772"/>
                  </a:lnTo>
                  <a:cubicBezTo>
                    <a:pt x="4318" y="4609"/>
                    <a:pt x="4117" y="4436"/>
                    <a:pt x="3897" y="4283"/>
                  </a:cubicBezTo>
                  <a:cubicBezTo>
                    <a:pt x="3867" y="4260"/>
                    <a:pt x="3836" y="4250"/>
                    <a:pt x="3807" y="4250"/>
                  </a:cubicBezTo>
                  <a:cubicBezTo>
                    <a:pt x="3678" y="4250"/>
                    <a:pt x="3577" y="4444"/>
                    <a:pt x="3686" y="4561"/>
                  </a:cubicBezTo>
                  <a:cubicBezTo>
                    <a:pt x="3964" y="4858"/>
                    <a:pt x="4280" y="5126"/>
                    <a:pt x="4577" y="5404"/>
                  </a:cubicBezTo>
                  <a:cubicBezTo>
                    <a:pt x="4742" y="5561"/>
                    <a:pt x="4947" y="5844"/>
                    <a:pt x="5214" y="5844"/>
                  </a:cubicBezTo>
                  <a:cubicBezTo>
                    <a:pt x="5240" y="5844"/>
                    <a:pt x="5268" y="5841"/>
                    <a:pt x="5296" y="5835"/>
                  </a:cubicBezTo>
                  <a:cubicBezTo>
                    <a:pt x="5545" y="5768"/>
                    <a:pt x="5593" y="5490"/>
                    <a:pt x="5640" y="5270"/>
                  </a:cubicBezTo>
                  <a:cubicBezTo>
                    <a:pt x="5736" y="4839"/>
                    <a:pt x="5842" y="4408"/>
                    <a:pt x="5928" y="3977"/>
                  </a:cubicBezTo>
                  <a:cubicBezTo>
                    <a:pt x="5974" y="3762"/>
                    <a:pt x="5793" y="3618"/>
                    <a:pt x="5623" y="3618"/>
                  </a:cubicBezTo>
                  <a:cubicBezTo>
                    <a:pt x="5512" y="3618"/>
                    <a:pt x="5406" y="3679"/>
                    <a:pt x="5372" y="3823"/>
                  </a:cubicBezTo>
                  <a:cubicBezTo>
                    <a:pt x="5343" y="3977"/>
                    <a:pt x="5305" y="4120"/>
                    <a:pt x="5276" y="4274"/>
                  </a:cubicBezTo>
                  <a:cubicBezTo>
                    <a:pt x="4845" y="1917"/>
                    <a:pt x="2651" y="116"/>
                    <a:pt x="266" y="1"/>
                  </a:cubicBezTo>
                  <a:cubicBezTo>
                    <a:pt x="263" y="1"/>
                    <a:pt x="260" y="1"/>
                    <a:pt x="25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4470175" y="813500"/>
              <a:ext cx="103250" cy="193150"/>
            </a:xfrm>
            <a:custGeom>
              <a:avLst/>
              <a:gdLst/>
              <a:ahLst/>
              <a:cxnLst/>
              <a:rect l="l" t="t" r="r" b="b"/>
              <a:pathLst>
                <a:path w="4130" h="7726" extrusionOk="0">
                  <a:moveTo>
                    <a:pt x="2155" y="585"/>
                  </a:moveTo>
                  <a:cubicBezTo>
                    <a:pt x="2545" y="585"/>
                    <a:pt x="2930" y="756"/>
                    <a:pt x="3124" y="1137"/>
                  </a:cubicBezTo>
                  <a:cubicBezTo>
                    <a:pt x="3430" y="1750"/>
                    <a:pt x="2961" y="2536"/>
                    <a:pt x="2319" y="2660"/>
                  </a:cubicBezTo>
                  <a:cubicBezTo>
                    <a:pt x="2260" y="2671"/>
                    <a:pt x="2201" y="2676"/>
                    <a:pt x="2142" y="2676"/>
                  </a:cubicBezTo>
                  <a:cubicBezTo>
                    <a:pt x="1635" y="2676"/>
                    <a:pt x="1146" y="2287"/>
                    <a:pt x="1026" y="1798"/>
                  </a:cubicBezTo>
                  <a:cubicBezTo>
                    <a:pt x="911" y="1329"/>
                    <a:pt x="1141" y="888"/>
                    <a:pt x="1505" y="610"/>
                  </a:cubicBezTo>
                  <a:cubicBezTo>
                    <a:pt x="1538" y="650"/>
                    <a:pt x="1589" y="671"/>
                    <a:pt x="1643" y="671"/>
                  </a:cubicBezTo>
                  <a:cubicBezTo>
                    <a:pt x="1667" y="671"/>
                    <a:pt x="1692" y="667"/>
                    <a:pt x="1715" y="658"/>
                  </a:cubicBezTo>
                  <a:cubicBezTo>
                    <a:pt x="1856" y="610"/>
                    <a:pt x="2006" y="585"/>
                    <a:pt x="2155" y="585"/>
                  </a:cubicBezTo>
                  <a:close/>
                  <a:moveTo>
                    <a:pt x="2133" y="3277"/>
                  </a:moveTo>
                  <a:cubicBezTo>
                    <a:pt x="2955" y="3277"/>
                    <a:pt x="3340" y="4386"/>
                    <a:pt x="3392" y="5084"/>
                  </a:cubicBezTo>
                  <a:cubicBezTo>
                    <a:pt x="3440" y="5745"/>
                    <a:pt x="3382" y="6406"/>
                    <a:pt x="3392" y="7077"/>
                  </a:cubicBezTo>
                  <a:cubicBezTo>
                    <a:pt x="3112" y="7111"/>
                    <a:pt x="2830" y="7128"/>
                    <a:pt x="2548" y="7128"/>
                  </a:cubicBezTo>
                  <a:cubicBezTo>
                    <a:pt x="1882" y="7128"/>
                    <a:pt x="1214" y="7032"/>
                    <a:pt x="575" y="6837"/>
                  </a:cubicBezTo>
                  <a:cubicBezTo>
                    <a:pt x="594" y="5793"/>
                    <a:pt x="623" y="3666"/>
                    <a:pt x="1840" y="3321"/>
                  </a:cubicBezTo>
                  <a:cubicBezTo>
                    <a:pt x="1943" y="3291"/>
                    <a:pt x="2041" y="3277"/>
                    <a:pt x="2133" y="3277"/>
                  </a:cubicBezTo>
                  <a:close/>
                  <a:moveTo>
                    <a:pt x="2050" y="1"/>
                  </a:moveTo>
                  <a:cubicBezTo>
                    <a:pt x="1110" y="1"/>
                    <a:pt x="313" y="847"/>
                    <a:pt x="441" y="1798"/>
                  </a:cubicBezTo>
                  <a:cubicBezTo>
                    <a:pt x="518" y="2296"/>
                    <a:pt x="815" y="2727"/>
                    <a:pt x="1246" y="2986"/>
                  </a:cubicBezTo>
                  <a:cubicBezTo>
                    <a:pt x="192" y="3676"/>
                    <a:pt x="115" y="5640"/>
                    <a:pt x="211" y="6770"/>
                  </a:cubicBezTo>
                  <a:cubicBezTo>
                    <a:pt x="68" y="6828"/>
                    <a:pt x="1" y="7067"/>
                    <a:pt x="173" y="7153"/>
                  </a:cubicBezTo>
                  <a:cubicBezTo>
                    <a:pt x="929" y="7535"/>
                    <a:pt x="1760" y="7725"/>
                    <a:pt x="2597" y="7725"/>
                  </a:cubicBezTo>
                  <a:cubicBezTo>
                    <a:pt x="2917" y="7725"/>
                    <a:pt x="3237" y="7698"/>
                    <a:pt x="3555" y="7642"/>
                  </a:cubicBezTo>
                  <a:cubicBezTo>
                    <a:pt x="3660" y="7623"/>
                    <a:pt x="3737" y="7537"/>
                    <a:pt x="3756" y="7431"/>
                  </a:cubicBezTo>
                  <a:cubicBezTo>
                    <a:pt x="3852" y="7393"/>
                    <a:pt x="3928" y="7297"/>
                    <a:pt x="3928" y="7192"/>
                  </a:cubicBezTo>
                  <a:cubicBezTo>
                    <a:pt x="3995" y="6090"/>
                    <a:pt x="4130" y="3752"/>
                    <a:pt x="2999" y="2996"/>
                  </a:cubicBezTo>
                  <a:cubicBezTo>
                    <a:pt x="3603" y="2584"/>
                    <a:pt x="3948" y="1769"/>
                    <a:pt x="3660" y="1060"/>
                  </a:cubicBezTo>
                  <a:cubicBezTo>
                    <a:pt x="3421" y="514"/>
                    <a:pt x="2903" y="141"/>
                    <a:pt x="2319" y="93"/>
                  </a:cubicBezTo>
                  <a:cubicBezTo>
                    <a:pt x="2290" y="35"/>
                    <a:pt x="2233" y="6"/>
                    <a:pt x="2185" y="6"/>
                  </a:cubicBezTo>
                  <a:cubicBezTo>
                    <a:pt x="2140" y="3"/>
                    <a:pt x="2094" y="1"/>
                    <a:pt x="20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4880925" y="790875"/>
              <a:ext cx="103725" cy="187025"/>
            </a:xfrm>
            <a:custGeom>
              <a:avLst/>
              <a:gdLst/>
              <a:ahLst/>
              <a:cxnLst/>
              <a:rect l="l" t="t" r="r" b="b"/>
              <a:pathLst>
                <a:path w="4149" h="7481" extrusionOk="0">
                  <a:moveTo>
                    <a:pt x="2002" y="471"/>
                  </a:moveTo>
                  <a:cubicBezTo>
                    <a:pt x="2515" y="471"/>
                    <a:pt x="3132" y="931"/>
                    <a:pt x="3153" y="1381"/>
                  </a:cubicBezTo>
                  <a:cubicBezTo>
                    <a:pt x="3162" y="1860"/>
                    <a:pt x="2693" y="2339"/>
                    <a:pt x="2252" y="2425"/>
                  </a:cubicBezTo>
                  <a:cubicBezTo>
                    <a:pt x="2187" y="2437"/>
                    <a:pt x="2122" y="2443"/>
                    <a:pt x="2058" y="2443"/>
                  </a:cubicBezTo>
                  <a:cubicBezTo>
                    <a:pt x="1614" y="2443"/>
                    <a:pt x="1215" y="2162"/>
                    <a:pt x="1064" y="1735"/>
                  </a:cubicBezTo>
                  <a:cubicBezTo>
                    <a:pt x="968" y="1419"/>
                    <a:pt x="1045" y="1074"/>
                    <a:pt x="1256" y="816"/>
                  </a:cubicBezTo>
                  <a:cubicBezTo>
                    <a:pt x="1271" y="819"/>
                    <a:pt x="1286" y="821"/>
                    <a:pt x="1301" y="821"/>
                  </a:cubicBezTo>
                  <a:cubicBezTo>
                    <a:pt x="1371" y="821"/>
                    <a:pt x="1436" y="785"/>
                    <a:pt x="1476" y="729"/>
                  </a:cubicBezTo>
                  <a:cubicBezTo>
                    <a:pt x="1603" y="547"/>
                    <a:pt x="1794" y="471"/>
                    <a:pt x="2002" y="471"/>
                  </a:cubicBezTo>
                  <a:close/>
                  <a:moveTo>
                    <a:pt x="1884" y="3274"/>
                  </a:moveTo>
                  <a:cubicBezTo>
                    <a:pt x="1946" y="3274"/>
                    <a:pt x="2011" y="3278"/>
                    <a:pt x="2080" y="3287"/>
                  </a:cubicBezTo>
                  <a:cubicBezTo>
                    <a:pt x="3517" y="3479"/>
                    <a:pt x="3258" y="5338"/>
                    <a:pt x="3497" y="6372"/>
                  </a:cubicBezTo>
                  <a:cubicBezTo>
                    <a:pt x="3459" y="6382"/>
                    <a:pt x="3430" y="6391"/>
                    <a:pt x="3402" y="6411"/>
                  </a:cubicBezTo>
                  <a:cubicBezTo>
                    <a:pt x="2876" y="6717"/>
                    <a:pt x="2358" y="6849"/>
                    <a:pt x="1833" y="6849"/>
                  </a:cubicBezTo>
                  <a:cubicBezTo>
                    <a:pt x="1374" y="6849"/>
                    <a:pt x="910" y="6748"/>
                    <a:pt x="432" y="6573"/>
                  </a:cubicBezTo>
                  <a:lnTo>
                    <a:pt x="441" y="6573"/>
                  </a:lnTo>
                  <a:lnTo>
                    <a:pt x="441" y="6564"/>
                  </a:lnTo>
                  <a:cubicBezTo>
                    <a:pt x="561" y="5609"/>
                    <a:pt x="460" y="3274"/>
                    <a:pt x="1884" y="3274"/>
                  </a:cubicBezTo>
                  <a:close/>
                  <a:moveTo>
                    <a:pt x="2030" y="1"/>
                  </a:moveTo>
                  <a:cubicBezTo>
                    <a:pt x="1732" y="1"/>
                    <a:pt x="1450" y="93"/>
                    <a:pt x="1237" y="317"/>
                  </a:cubicBezTo>
                  <a:cubicBezTo>
                    <a:pt x="595" y="614"/>
                    <a:pt x="336" y="1505"/>
                    <a:pt x="633" y="2138"/>
                  </a:cubicBezTo>
                  <a:cubicBezTo>
                    <a:pt x="767" y="2425"/>
                    <a:pt x="987" y="2665"/>
                    <a:pt x="1275" y="2818"/>
                  </a:cubicBezTo>
                  <a:cubicBezTo>
                    <a:pt x="1" y="3345"/>
                    <a:pt x="49" y="5405"/>
                    <a:pt x="58" y="6554"/>
                  </a:cubicBezTo>
                  <a:cubicBezTo>
                    <a:pt x="20" y="6612"/>
                    <a:pt x="20" y="6698"/>
                    <a:pt x="77" y="6755"/>
                  </a:cubicBezTo>
                  <a:cubicBezTo>
                    <a:pt x="584" y="7252"/>
                    <a:pt x="1271" y="7481"/>
                    <a:pt x="1967" y="7481"/>
                  </a:cubicBezTo>
                  <a:cubicBezTo>
                    <a:pt x="2586" y="7481"/>
                    <a:pt x="3213" y="7300"/>
                    <a:pt x="3727" y="6966"/>
                  </a:cubicBezTo>
                  <a:cubicBezTo>
                    <a:pt x="3842" y="6899"/>
                    <a:pt x="3900" y="6765"/>
                    <a:pt x="3871" y="6631"/>
                  </a:cubicBezTo>
                  <a:cubicBezTo>
                    <a:pt x="3948" y="6583"/>
                    <a:pt x="4005" y="6506"/>
                    <a:pt x="4015" y="6420"/>
                  </a:cubicBezTo>
                  <a:cubicBezTo>
                    <a:pt x="4149" y="5318"/>
                    <a:pt x="3833" y="3489"/>
                    <a:pt x="2741" y="2895"/>
                  </a:cubicBezTo>
                  <a:cubicBezTo>
                    <a:pt x="2779" y="2875"/>
                    <a:pt x="2827" y="2856"/>
                    <a:pt x="2865" y="2828"/>
                  </a:cubicBezTo>
                  <a:cubicBezTo>
                    <a:pt x="3545" y="2435"/>
                    <a:pt x="4130" y="1285"/>
                    <a:pt x="3459" y="624"/>
                  </a:cubicBezTo>
                  <a:cubicBezTo>
                    <a:pt x="3113" y="278"/>
                    <a:pt x="2547" y="1"/>
                    <a:pt x="203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0"/>
        <p:cNvGrpSpPr/>
        <p:nvPr/>
      </p:nvGrpSpPr>
      <p:grpSpPr>
        <a:xfrm>
          <a:off x="0" y="0"/>
          <a:ext cx="0" cy="0"/>
          <a:chOff x="0" y="0"/>
          <a:chExt cx="0" cy="0"/>
        </a:xfrm>
      </p:grpSpPr>
      <p:sp>
        <p:nvSpPr>
          <p:cNvPr id="301" name="Google Shape;301;p8"/>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b="1">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2"/>
        <p:cNvGrpSpPr/>
        <p:nvPr/>
      </p:nvGrpSpPr>
      <p:grpSpPr>
        <a:xfrm>
          <a:off x="0" y="0"/>
          <a:ext cx="0" cy="0"/>
          <a:chOff x="0" y="0"/>
          <a:chExt cx="0" cy="0"/>
        </a:xfrm>
      </p:grpSpPr>
      <p:sp>
        <p:nvSpPr>
          <p:cNvPr id="303" name="Google Shape;30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4" name="Google Shape;30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5" name="Google Shape;30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15"/>
        <p:cNvGrpSpPr/>
        <p:nvPr/>
      </p:nvGrpSpPr>
      <p:grpSpPr>
        <a:xfrm>
          <a:off x="0" y="0"/>
          <a:ext cx="0" cy="0"/>
          <a:chOff x="0" y="0"/>
          <a:chExt cx="0" cy="0"/>
        </a:xfrm>
      </p:grpSpPr>
      <p:sp>
        <p:nvSpPr>
          <p:cNvPr id="316" name="Google Shape;316;p13"/>
          <p:cNvSpPr txBox="1">
            <a:spLocks noGrp="1"/>
          </p:cNvSpPr>
          <p:nvPr>
            <p:ph type="ctrTitle"/>
          </p:nvPr>
        </p:nvSpPr>
        <p:spPr>
          <a:xfrm>
            <a:off x="2787024" y="1408201"/>
            <a:ext cx="16077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17" name="Google Shape;317;p13"/>
          <p:cNvSpPr txBox="1">
            <a:spLocks noGrp="1"/>
          </p:cNvSpPr>
          <p:nvPr>
            <p:ph type="subTitle" idx="1"/>
          </p:nvPr>
        </p:nvSpPr>
        <p:spPr>
          <a:xfrm>
            <a:off x="2745774"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13"/>
          <p:cNvSpPr txBox="1">
            <a:spLocks noGrp="1"/>
          </p:cNvSpPr>
          <p:nvPr>
            <p:ph type="title" idx="2" hasCustomPrompt="1"/>
          </p:nvPr>
        </p:nvSpPr>
        <p:spPr>
          <a:xfrm>
            <a:off x="3182296" y="258156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19" name="Google Shape;319;p13"/>
          <p:cNvSpPr txBox="1">
            <a:spLocks noGrp="1"/>
          </p:cNvSpPr>
          <p:nvPr>
            <p:ph type="ctrTitle" idx="3"/>
          </p:nvPr>
        </p:nvSpPr>
        <p:spPr>
          <a:xfrm>
            <a:off x="4742268" y="1408201"/>
            <a:ext cx="16077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0" name="Google Shape;320;p13"/>
          <p:cNvSpPr txBox="1">
            <a:spLocks noGrp="1"/>
          </p:cNvSpPr>
          <p:nvPr>
            <p:ph type="subTitle" idx="4"/>
          </p:nvPr>
        </p:nvSpPr>
        <p:spPr>
          <a:xfrm>
            <a:off x="4701017"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13"/>
          <p:cNvSpPr txBox="1">
            <a:spLocks noGrp="1"/>
          </p:cNvSpPr>
          <p:nvPr>
            <p:ph type="title" idx="5" hasCustomPrompt="1"/>
          </p:nvPr>
        </p:nvSpPr>
        <p:spPr>
          <a:xfrm>
            <a:off x="5148050" y="2635800"/>
            <a:ext cx="775200" cy="469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2" name="Google Shape;322;p13"/>
          <p:cNvSpPr txBox="1">
            <a:spLocks noGrp="1"/>
          </p:cNvSpPr>
          <p:nvPr>
            <p:ph type="ctrTitle" idx="6"/>
          </p:nvPr>
        </p:nvSpPr>
        <p:spPr>
          <a:xfrm>
            <a:off x="1093250" y="1408201"/>
            <a:ext cx="10218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3" name="Google Shape;323;p13"/>
          <p:cNvSpPr txBox="1">
            <a:spLocks noGrp="1"/>
          </p:cNvSpPr>
          <p:nvPr>
            <p:ph type="subTitle" idx="7"/>
          </p:nvPr>
        </p:nvSpPr>
        <p:spPr>
          <a:xfrm>
            <a:off x="720000" y="3623634"/>
            <a:ext cx="1768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4" name="Google Shape;324;p13"/>
          <p:cNvSpPr txBox="1">
            <a:spLocks noGrp="1"/>
          </p:cNvSpPr>
          <p:nvPr>
            <p:ph type="title" idx="8" hasCustomPrompt="1"/>
          </p:nvPr>
        </p:nvSpPr>
        <p:spPr>
          <a:xfrm>
            <a:off x="1216550" y="258155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5" name="Google Shape;325;p13"/>
          <p:cNvSpPr txBox="1">
            <a:spLocks noGrp="1"/>
          </p:cNvSpPr>
          <p:nvPr>
            <p:ph type="ctrTitle" idx="9"/>
          </p:nvPr>
        </p:nvSpPr>
        <p:spPr>
          <a:xfrm>
            <a:off x="6810600" y="1408201"/>
            <a:ext cx="13815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6" name="Google Shape;326;p13"/>
          <p:cNvSpPr txBox="1">
            <a:spLocks noGrp="1"/>
          </p:cNvSpPr>
          <p:nvPr>
            <p:ph type="subTitle" idx="13"/>
          </p:nvPr>
        </p:nvSpPr>
        <p:spPr>
          <a:xfrm>
            <a:off x="6656281"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13"/>
          <p:cNvSpPr txBox="1">
            <a:spLocks noGrp="1"/>
          </p:cNvSpPr>
          <p:nvPr>
            <p:ph type="title" idx="14" hasCustomPrompt="1"/>
          </p:nvPr>
        </p:nvSpPr>
        <p:spPr>
          <a:xfrm>
            <a:off x="7113788" y="258155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8" name="Google Shape;328;p13"/>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9" name="Google Shape;329;p13"/>
          <p:cNvSpPr/>
          <p:nvPr/>
        </p:nvSpPr>
        <p:spPr>
          <a:xfrm>
            <a:off x="-132937" y="4391400"/>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364163" y="4758325"/>
            <a:ext cx="176950" cy="215575"/>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668811">
            <a:off x="8618176" y="462973"/>
            <a:ext cx="593568" cy="357589"/>
          </a:xfrm>
          <a:custGeom>
            <a:avLst/>
            <a:gdLst/>
            <a:ahLst/>
            <a:cxnLst/>
            <a:rect l="l" t="t" r="r" b="b"/>
            <a:pathLst>
              <a:path w="11641" h="7013" extrusionOk="0">
                <a:moveTo>
                  <a:pt x="2934" y="407"/>
                </a:moveTo>
                <a:cubicBezTo>
                  <a:pt x="4512" y="407"/>
                  <a:pt x="6107" y="500"/>
                  <a:pt x="7664" y="507"/>
                </a:cubicBezTo>
                <a:cubicBezTo>
                  <a:pt x="8099" y="507"/>
                  <a:pt x="8537" y="499"/>
                  <a:pt x="8977" y="499"/>
                </a:cubicBezTo>
                <a:cubicBezTo>
                  <a:pt x="9197" y="499"/>
                  <a:pt x="9418" y="501"/>
                  <a:pt x="9638" y="507"/>
                </a:cubicBezTo>
                <a:cubicBezTo>
                  <a:pt x="9687" y="504"/>
                  <a:pt x="9736" y="503"/>
                  <a:pt x="9786" y="503"/>
                </a:cubicBezTo>
                <a:cubicBezTo>
                  <a:pt x="9923" y="503"/>
                  <a:pt x="10063" y="512"/>
                  <a:pt x="10203" y="526"/>
                </a:cubicBezTo>
                <a:cubicBezTo>
                  <a:pt x="9494" y="1091"/>
                  <a:pt x="8785" y="1657"/>
                  <a:pt x="8086" y="2222"/>
                </a:cubicBezTo>
                <a:cubicBezTo>
                  <a:pt x="7494" y="2692"/>
                  <a:pt x="6435" y="3938"/>
                  <a:pt x="5571" y="3938"/>
                </a:cubicBezTo>
                <a:cubicBezTo>
                  <a:pt x="5484" y="3938"/>
                  <a:pt x="5399" y="3926"/>
                  <a:pt x="5317" y="3898"/>
                </a:cubicBezTo>
                <a:cubicBezTo>
                  <a:pt x="4915" y="3764"/>
                  <a:pt x="4426" y="3199"/>
                  <a:pt x="4081" y="2940"/>
                </a:cubicBezTo>
                <a:lnTo>
                  <a:pt x="2846" y="1982"/>
                </a:lnTo>
                <a:cubicBezTo>
                  <a:pt x="2185" y="1465"/>
                  <a:pt x="1524" y="957"/>
                  <a:pt x="843" y="478"/>
                </a:cubicBezTo>
                <a:cubicBezTo>
                  <a:pt x="1534" y="425"/>
                  <a:pt x="2232" y="407"/>
                  <a:pt x="2934" y="407"/>
                </a:cubicBezTo>
                <a:close/>
                <a:moveTo>
                  <a:pt x="10586" y="794"/>
                </a:moveTo>
                <a:cubicBezTo>
                  <a:pt x="10606" y="823"/>
                  <a:pt x="10625" y="852"/>
                  <a:pt x="10644" y="881"/>
                </a:cubicBezTo>
                <a:cubicBezTo>
                  <a:pt x="10874" y="1245"/>
                  <a:pt x="10816" y="1523"/>
                  <a:pt x="10816" y="1944"/>
                </a:cubicBezTo>
                <a:cubicBezTo>
                  <a:pt x="10816" y="3008"/>
                  <a:pt x="10970" y="4339"/>
                  <a:pt x="10673" y="5364"/>
                </a:cubicBezTo>
                <a:cubicBezTo>
                  <a:pt x="10654" y="5441"/>
                  <a:pt x="10625" y="5518"/>
                  <a:pt x="10596" y="5585"/>
                </a:cubicBezTo>
                <a:cubicBezTo>
                  <a:pt x="9667" y="4703"/>
                  <a:pt x="8670" y="3889"/>
                  <a:pt x="7617" y="3170"/>
                </a:cubicBezTo>
                <a:lnTo>
                  <a:pt x="7655" y="3142"/>
                </a:lnTo>
                <a:cubicBezTo>
                  <a:pt x="8632" y="2366"/>
                  <a:pt x="9609" y="1580"/>
                  <a:pt x="10586" y="794"/>
                </a:cubicBezTo>
                <a:close/>
                <a:moveTo>
                  <a:pt x="479" y="517"/>
                </a:moveTo>
                <a:cubicBezTo>
                  <a:pt x="479" y="517"/>
                  <a:pt x="479" y="526"/>
                  <a:pt x="479" y="526"/>
                </a:cubicBezTo>
                <a:cubicBezTo>
                  <a:pt x="1456" y="1388"/>
                  <a:pt x="2482" y="2184"/>
                  <a:pt x="3497" y="2998"/>
                </a:cubicBezTo>
                <a:lnTo>
                  <a:pt x="3919" y="3324"/>
                </a:lnTo>
                <a:cubicBezTo>
                  <a:pt x="3305" y="3736"/>
                  <a:pt x="2769" y="4282"/>
                  <a:pt x="2213" y="4761"/>
                </a:cubicBezTo>
                <a:cubicBezTo>
                  <a:pt x="1715" y="5192"/>
                  <a:pt x="1131" y="5613"/>
                  <a:pt x="709" y="6131"/>
                </a:cubicBezTo>
                <a:cubicBezTo>
                  <a:pt x="393" y="5690"/>
                  <a:pt x="527" y="4991"/>
                  <a:pt x="527" y="4387"/>
                </a:cubicBezTo>
                <a:cubicBezTo>
                  <a:pt x="527" y="3103"/>
                  <a:pt x="566" y="1791"/>
                  <a:pt x="412" y="517"/>
                </a:cubicBezTo>
                <a:close/>
                <a:moveTo>
                  <a:pt x="7387" y="3352"/>
                </a:moveTo>
                <a:cubicBezTo>
                  <a:pt x="8412" y="4176"/>
                  <a:pt x="9427" y="5048"/>
                  <a:pt x="10366" y="5968"/>
                </a:cubicBezTo>
                <a:cubicBezTo>
                  <a:pt x="9992" y="6380"/>
                  <a:pt x="9408" y="6380"/>
                  <a:pt x="8757" y="6409"/>
                </a:cubicBezTo>
                <a:cubicBezTo>
                  <a:pt x="8096" y="6437"/>
                  <a:pt x="7454" y="6466"/>
                  <a:pt x="6802" y="6485"/>
                </a:cubicBezTo>
                <a:cubicBezTo>
                  <a:pt x="5771" y="6517"/>
                  <a:pt x="4745" y="6536"/>
                  <a:pt x="3716" y="6536"/>
                </a:cubicBezTo>
                <a:cubicBezTo>
                  <a:pt x="3503" y="6536"/>
                  <a:pt x="3289" y="6535"/>
                  <a:pt x="3076" y="6533"/>
                </a:cubicBezTo>
                <a:cubicBezTo>
                  <a:pt x="2742" y="6533"/>
                  <a:pt x="2358" y="6572"/>
                  <a:pt x="1988" y="6572"/>
                </a:cubicBezTo>
                <a:cubicBezTo>
                  <a:pt x="1752" y="6572"/>
                  <a:pt x="1521" y="6556"/>
                  <a:pt x="1313" y="6504"/>
                </a:cubicBezTo>
                <a:cubicBezTo>
                  <a:pt x="1179" y="6476"/>
                  <a:pt x="1045" y="6418"/>
                  <a:pt x="930" y="6341"/>
                </a:cubicBezTo>
                <a:cubicBezTo>
                  <a:pt x="1456" y="6016"/>
                  <a:pt x="1926" y="5537"/>
                  <a:pt x="2395" y="5144"/>
                </a:cubicBezTo>
                <a:cubicBezTo>
                  <a:pt x="2989" y="4627"/>
                  <a:pt x="3660" y="4148"/>
                  <a:pt x="4187" y="3554"/>
                </a:cubicBezTo>
                <a:cubicBezTo>
                  <a:pt x="4187" y="3554"/>
                  <a:pt x="4187" y="3554"/>
                  <a:pt x="4196" y="3544"/>
                </a:cubicBezTo>
                <a:cubicBezTo>
                  <a:pt x="4474" y="3764"/>
                  <a:pt x="4752" y="3985"/>
                  <a:pt x="5030" y="4205"/>
                </a:cubicBezTo>
                <a:cubicBezTo>
                  <a:pt x="5202" y="4339"/>
                  <a:pt x="5432" y="4598"/>
                  <a:pt x="5681" y="4607"/>
                </a:cubicBezTo>
                <a:cubicBezTo>
                  <a:pt x="5685" y="4608"/>
                  <a:pt x="5688" y="4608"/>
                  <a:pt x="5691" y="4608"/>
                </a:cubicBezTo>
                <a:cubicBezTo>
                  <a:pt x="5901" y="4608"/>
                  <a:pt x="6182" y="4318"/>
                  <a:pt x="6314" y="4215"/>
                </a:cubicBezTo>
                <a:lnTo>
                  <a:pt x="7387" y="3352"/>
                </a:lnTo>
                <a:close/>
                <a:moveTo>
                  <a:pt x="2603" y="0"/>
                </a:moveTo>
                <a:cubicBezTo>
                  <a:pt x="1863" y="0"/>
                  <a:pt x="1126" y="26"/>
                  <a:pt x="403" y="114"/>
                </a:cubicBezTo>
                <a:cubicBezTo>
                  <a:pt x="249" y="133"/>
                  <a:pt x="163" y="315"/>
                  <a:pt x="249" y="450"/>
                </a:cubicBezTo>
                <a:cubicBezTo>
                  <a:pt x="240" y="459"/>
                  <a:pt x="240" y="478"/>
                  <a:pt x="240" y="488"/>
                </a:cubicBezTo>
                <a:cubicBezTo>
                  <a:pt x="134" y="1388"/>
                  <a:pt x="96" y="2308"/>
                  <a:pt x="106" y="3218"/>
                </a:cubicBezTo>
                <a:cubicBezTo>
                  <a:pt x="96" y="4061"/>
                  <a:pt x="0" y="4991"/>
                  <a:pt x="106" y="5834"/>
                </a:cubicBezTo>
                <a:cubicBezTo>
                  <a:pt x="249" y="7012"/>
                  <a:pt x="1102" y="6955"/>
                  <a:pt x="2108" y="6974"/>
                </a:cubicBezTo>
                <a:cubicBezTo>
                  <a:pt x="2956" y="6998"/>
                  <a:pt x="3804" y="7010"/>
                  <a:pt x="4651" y="7010"/>
                </a:cubicBezTo>
                <a:cubicBezTo>
                  <a:pt x="5499" y="7010"/>
                  <a:pt x="6347" y="6998"/>
                  <a:pt x="7195" y="6974"/>
                </a:cubicBezTo>
                <a:cubicBezTo>
                  <a:pt x="7228" y="6973"/>
                  <a:pt x="7261" y="6973"/>
                  <a:pt x="7296" y="6973"/>
                </a:cubicBezTo>
                <a:cubicBezTo>
                  <a:pt x="7670" y="6973"/>
                  <a:pt x="8146" y="7006"/>
                  <a:pt x="8635" y="7006"/>
                </a:cubicBezTo>
                <a:cubicBezTo>
                  <a:pt x="9514" y="7006"/>
                  <a:pt x="10436" y="6899"/>
                  <a:pt x="10883" y="6303"/>
                </a:cubicBezTo>
                <a:cubicBezTo>
                  <a:pt x="11516" y="5451"/>
                  <a:pt x="11324" y="3851"/>
                  <a:pt x="11334" y="2864"/>
                </a:cubicBezTo>
                <a:cubicBezTo>
                  <a:pt x="11343" y="2021"/>
                  <a:pt x="11640" y="488"/>
                  <a:pt x="10577" y="153"/>
                </a:cubicBezTo>
                <a:cubicBezTo>
                  <a:pt x="10306" y="65"/>
                  <a:pt x="9989" y="41"/>
                  <a:pt x="9665" y="41"/>
                </a:cubicBezTo>
                <a:cubicBezTo>
                  <a:pt x="9271" y="41"/>
                  <a:pt x="8867" y="76"/>
                  <a:pt x="8519" y="76"/>
                </a:cubicBezTo>
                <a:cubicBezTo>
                  <a:pt x="8496" y="76"/>
                  <a:pt x="8473" y="76"/>
                  <a:pt x="8450" y="76"/>
                </a:cubicBezTo>
                <a:cubicBezTo>
                  <a:pt x="7530" y="66"/>
                  <a:pt x="6611" y="66"/>
                  <a:pt x="5691" y="57"/>
                </a:cubicBezTo>
                <a:cubicBezTo>
                  <a:pt x="4675" y="51"/>
                  <a:pt x="3636" y="0"/>
                  <a:pt x="260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rot="9395446" flipH="1">
            <a:off x="8192093" y="160977"/>
            <a:ext cx="634232" cy="248003"/>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lists">
  <p:cSld name="TITLE_AND_TWO_COLUMNS_1">
    <p:spTree>
      <p:nvGrpSpPr>
        <p:cNvPr id="1" name="Shape 345"/>
        <p:cNvGrpSpPr/>
        <p:nvPr/>
      </p:nvGrpSpPr>
      <p:grpSpPr>
        <a:xfrm>
          <a:off x="0" y="0"/>
          <a:ext cx="0" cy="0"/>
          <a:chOff x="0" y="0"/>
          <a:chExt cx="0" cy="0"/>
        </a:xfrm>
      </p:grpSpPr>
      <p:sp>
        <p:nvSpPr>
          <p:cNvPr id="346" name="Google Shape;346;p15"/>
          <p:cNvSpPr txBox="1">
            <a:spLocks noGrp="1"/>
          </p:cNvSpPr>
          <p:nvPr>
            <p:ph type="subTitle" idx="1"/>
          </p:nvPr>
        </p:nvSpPr>
        <p:spPr>
          <a:xfrm>
            <a:off x="913355" y="2151245"/>
            <a:ext cx="2798100" cy="19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sz="1100"/>
            </a:lvl2pPr>
            <a:lvl3pPr lvl="2" rtl="0">
              <a:lnSpc>
                <a:spcPct val="100000"/>
              </a:lnSpc>
              <a:spcBef>
                <a:spcPts val="0"/>
              </a:spcBef>
              <a:spcAft>
                <a:spcPts val="0"/>
              </a:spcAft>
              <a:buSzPts val="1400"/>
              <a:buChar char="■"/>
              <a:defRPr sz="1100"/>
            </a:lvl3pPr>
            <a:lvl4pPr lvl="3" rtl="0">
              <a:lnSpc>
                <a:spcPct val="100000"/>
              </a:lnSpc>
              <a:spcBef>
                <a:spcPts val="0"/>
              </a:spcBef>
              <a:spcAft>
                <a:spcPts val="0"/>
              </a:spcAft>
              <a:buSzPts val="1400"/>
              <a:buChar char="●"/>
              <a:defRPr sz="1100"/>
            </a:lvl4pPr>
            <a:lvl5pPr lvl="4" rtl="0">
              <a:lnSpc>
                <a:spcPct val="100000"/>
              </a:lnSpc>
              <a:spcBef>
                <a:spcPts val="0"/>
              </a:spcBef>
              <a:spcAft>
                <a:spcPts val="0"/>
              </a:spcAft>
              <a:buSzPts val="1400"/>
              <a:buChar char="○"/>
              <a:defRPr sz="1100"/>
            </a:lvl5pPr>
            <a:lvl6pPr lvl="5" rtl="0">
              <a:lnSpc>
                <a:spcPct val="100000"/>
              </a:lnSpc>
              <a:spcBef>
                <a:spcPts val="0"/>
              </a:spcBef>
              <a:spcAft>
                <a:spcPts val="0"/>
              </a:spcAft>
              <a:buSzPts val="1400"/>
              <a:buChar char="■"/>
              <a:defRPr sz="1100"/>
            </a:lvl6pPr>
            <a:lvl7pPr lvl="6" rtl="0">
              <a:lnSpc>
                <a:spcPct val="100000"/>
              </a:lnSpc>
              <a:spcBef>
                <a:spcPts val="0"/>
              </a:spcBef>
              <a:spcAft>
                <a:spcPts val="0"/>
              </a:spcAft>
              <a:buSzPts val="1400"/>
              <a:buChar char="●"/>
              <a:defRPr sz="1100"/>
            </a:lvl7pPr>
            <a:lvl8pPr lvl="7" rtl="0">
              <a:lnSpc>
                <a:spcPct val="100000"/>
              </a:lnSpc>
              <a:spcBef>
                <a:spcPts val="0"/>
              </a:spcBef>
              <a:spcAft>
                <a:spcPts val="0"/>
              </a:spcAft>
              <a:buSzPts val="1400"/>
              <a:buChar char="○"/>
              <a:defRPr sz="1100"/>
            </a:lvl8pPr>
            <a:lvl9pPr lvl="8" rtl="0">
              <a:lnSpc>
                <a:spcPct val="100000"/>
              </a:lnSpc>
              <a:spcBef>
                <a:spcPts val="0"/>
              </a:spcBef>
              <a:spcAft>
                <a:spcPts val="0"/>
              </a:spcAft>
              <a:buSzPts val="1400"/>
              <a:buChar char="■"/>
              <a:defRPr sz="1100"/>
            </a:lvl9pPr>
          </a:lstStyle>
          <a:p>
            <a:endParaRPr/>
          </a:p>
        </p:txBody>
      </p:sp>
      <p:sp>
        <p:nvSpPr>
          <p:cNvPr id="347" name="Google Shape;347;p15"/>
          <p:cNvSpPr txBox="1">
            <a:spLocks noGrp="1"/>
          </p:cNvSpPr>
          <p:nvPr>
            <p:ph type="subTitle" idx="2"/>
          </p:nvPr>
        </p:nvSpPr>
        <p:spPr>
          <a:xfrm>
            <a:off x="5439530" y="2151245"/>
            <a:ext cx="2798100" cy="19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sz="1100"/>
            </a:lvl2pPr>
            <a:lvl3pPr lvl="2" rtl="0">
              <a:lnSpc>
                <a:spcPct val="100000"/>
              </a:lnSpc>
              <a:spcBef>
                <a:spcPts val="0"/>
              </a:spcBef>
              <a:spcAft>
                <a:spcPts val="0"/>
              </a:spcAft>
              <a:buSzPts val="1400"/>
              <a:buChar char="■"/>
              <a:defRPr sz="1100"/>
            </a:lvl3pPr>
            <a:lvl4pPr lvl="3" rtl="0">
              <a:lnSpc>
                <a:spcPct val="100000"/>
              </a:lnSpc>
              <a:spcBef>
                <a:spcPts val="0"/>
              </a:spcBef>
              <a:spcAft>
                <a:spcPts val="0"/>
              </a:spcAft>
              <a:buSzPts val="1400"/>
              <a:buChar char="●"/>
              <a:defRPr sz="1100"/>
            </a:lvl4pPr>
            <a:lvl5pPr lvl="4" rtl="0">
              <a:lnSpc>
                <a:spcPct val="100000"/>
              </a:lnSpc>
              <a:spcBef>
                <a:spcPts val="0"/>
              </a:spcBef>
              <a:spcAft>
                <a:spcPts val="0"/>
              </a:spcAft>
              <a:buSzPts val="1400"/>
              <a:buChar char="○"/>
              <a:defRPr sz="1100"/>
            </a:lvl5pPr>
            <a:lvl6pPr lvl="5" rtl="0">
              <a:lnSpc>
                <a:spcPct val="100000"/>
              </a:lnSpc>
              <a:spcBef>
                <a:spcPts val="0"/>
              </a:spcBef>
              <a:spcAft>
                <a:spcPts val="0"/>
              </a:spcAft>
              <a:buSzPts val="1400"/>
              <a:buChar char="■"/>
              <a:defRPr sz="1100"/>
            </a:lvl6pPr>
            <a:lvl7pPr lvl="6" rtl="0">
              <a:lnSpc>
                <a:spcPct val="100000"/>
              </a:lnSpc>
              <a:spcBef>
                <a:spcPts val="0"/>
              </a:spcBef>
              <a:spcAft>
                <a:spcPts val="0"/>
              </a:spcAft>
              <a:buSzPts val="1400"/>
              <a:buChar char="●"/>
              <a:defRPr sz="1100"/>
            </a:lvl7pPr>
            <a:lvl8pPr lvl="7" rtl="0">
              <a:lnSpc>
                <a:spcPct val="100000"/>
              </a:lnSpc>
              <a:spcBef>
                <a:spcPts val="0"/>
              </a:spcBef>
              <a:spcAft>
                <a:spcPts val="0"/>
              </a:spcAft>
              <a:buSzPts val="1400"/>
              <a:buChar char="○"/>
              <a:defRPr sz="1100"/>
            </a:lvl8pPr>
            <a:lvl9pPr lvl="8" rtl="0">
              <a:lnSpc>
                <a:spcPct val="100000"/>
              </a:lnSpc>
              <a:spcBef>
                <a:spcPts val="0"/>
              </a:spcBef>
              <a:spcAft>
                <a:spcPts val="0"/>
              </a:spcAft>
              <a:buSzPts val="1400"/>
              <a:buChar char="■"/>
              <a:defRPr sz="1100"/>
            </a:lvl9pPr>
          </a:lstStyle>
          <a:p>
            <a:endParaRPr/>
          </a:p>
        </p:txBody>
      </p:sp>
      <p:sp>
        <p:nvSpPr>
          <p:cNvPr id="348" name="Google Shape;348;p15"/>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9" name="Google Shape;349;p15"/>
          <p:cNvSpPr/>
          <p:nvPr/>
        </p:nvSpPr>
        <p:spPr>
          <a:xfrm>
            <a:off x="8191913" y="4391400"/>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8689013" y="4758325"/>
            <a:ext cx="176950" cy="215575"/>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193575" y="575100"/>
            <a:ext cx="64800" cy="70725"/>
          </a:xfrm>
          <a:custGeom>
            <a:avLst/>
            <a:gdLst/>
            <a:ahLst/>
            <a:cxnLst/>
            <a:rect l="l" t="t" r="r" b="b"/>
            <a:pathLst>
              <a:path w="2592" h="2829" extrusionOk="0">
                <a:moveTo>
                  <a:pt x="1231" y="0"/>
                </a:moveTo>
                <a:cubicBezTo>
                  <a:pt x="1058" y="0"/>
                  <a:pt x="875" y="117"/>
                  <a:pt x="848" y="337"/>
                </a:cubicBezTo>
                <a:cubicBezTo>
                  <a:pt x="831" y="578"/>
                  <a:pt x="831" y="820"/>
                  <a:pt x="848" y="1062"/>
                </a:cubicBezTo>
                <a:cubicBezTo>
                  <a:pt x="676" y="1114"/>
                  <a:pt x="503" y="1183"/>
                  <a:pt x="348" y="1234"/>
                </a:cubicBezTo>
                <a:cubicBezTo>
                  <a:pt x="0" y="1329"/>
                  <a:pt x="101" y="1800"/>
                  <a:pt x="398" y="1800"/>
                </a:cubicBezTo>
                <a:cubicBezTo>
                  <a:pt x="426" y="1800"/>
                  <a:pt x="455" y="1795"/>
                  <a:pt x="486" y="1787"/>
                </a:cubicBezTo>
                <a:cubicBezTo>
                  <a:pt x="641" y="1752"/>
                  <a:pt x="779" y="1718"/>
                  <a:pt x="917" y="1683"/>
                </a:cubicBezTo>
                <a:cubicBezTo>
                  <a:pt x="986" y="2097"/>
                  <a:pt x="1090" y="2546"/>
                  <a:pt x="1435" y="2788"/>
                </a:cubicBezTo>
                <a:cubicBezTo>
                  <a:pt x="1487" y="2816"/>
                  <a:pt x="1541" y="2829"/>
                  <a:pt x="1594" y="2829"/>
                </a:cubicBezTo>
                <a:cubicBezTo>
                  <a:pt x="1735" y="2829"/>
                  <a:pt x="1868" y="2736"/>
                  <a:pt x="1918" y="2598"/>
                </a:cubicBezTo>
                <a:cubicBezTo>
                  <a:pt x="1970" y="2218"/>
                  <a:pt x="1798" y="1925"/>
                  <a:pt x="1694" y="1562"/>
                </a:cubicBezTo>
                <a:lnTo>
                  <a:pt x="1694" y="1545"/>
                </a:lnTo>
                <a:cubicBezTo>
                  <a:pt x="1884" y="1493"/>
                  <a:pt x="2091" y="1459"/>
                  <a:pt x="2281" y="1390"/>
                </a:cubicBezTo>
                <a:cubicBezTo>
                  <a:pt x="2592" y="1303"/>
                  <a:pt x="2523" y="837"/>
                  <a:pt x="2195" y="837"/>
                </a:cubicBezTo>
                <a:cubicBezTo>
                  <a:pt x="1970" y="837"/>
                  <a:pt x="1763" y="855"/>
                  <a:pt x="1556" y="889"/>
                </a:cubicBezTo>
                <a:cubicBezTo>
                  <a:pt x="1539" y="699"/>
                  <a:pt x="1539" y="509"/>
                  <a:pt x="1556" y="337"/>
                </a:cubicBezTo>
                <a:cubicBezTo>
                  <a:pt x="1556" y="108"/>
                  <a:pt x="1398" y="0"/>
                  <a:pt x="123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357125" y="358918"/>
            <a:ext cx="501314" cy="503071"/>
          </a:xfrm>
          <a:custGeom>
            <a:avLst/>
            <a:gdLst/>
            <a:ahLst/>
            <a:cxnLst/>
            <a:rect l="l" t="t" r="r" b="b"/>
            <a:pathLst>
              <a:path w="11411" h="11451" extrusionOk="0">
                <a:moveTo>
                  <a:pt x="6879" y="2463"/>
                </a:moveTo>
                <a:lnTo>
                  <a:pt x="6870" y="2473"/>
                </a:lnTo>
                <a:lnTo>
                  <a:pt x="6870" y="2482"/>
                </a:lnTo>
                <a:cubicBezTo>
                  <a:pt x="6793" y="2923"/>
                  <a:pt x="6697" y="3392"/>
                  <a:pt x="6601" y="3862"/>
                </a:cubicBezTo>
                <a:cubicBezTo>
                  <a:pt x="6055" y="3871"/>
                  <a:pt x="5509" y="3881"/>
                  <a:pt x="4963" y="3890"/>
                </a:cubicBezTo>
                <a:cubicBezTo>
                  <a:pt x="4973" y="3440"/>
                  <a:pt x="4963" y="2990"/>
                  <a:pt x="4934" y="2549"/>
                </a:cubicBezTo>
                <a:cubicBezTo>
                  <a:pt x="4934" y="2530"/>
                  <a:pt x="4925" y="2511"/>
                  <a:pt x="4925" y="2501"/>
                </a:cubicBezTo>
                <a:cubicBezTo>
                  <a:pt x="5576" y="2492"/>
                  <a:pt x="6228" y="2482"/>
                  <a:pt x="6879" y="2463"/>
                </a:cubicBezTo>
                <a:close/>
                <a:moveTo>
                  <a:pt x="2482" y="2482"/>
                </a:moveTo>
                <a:cubicBezTo>
                  <a:pt x="3191" y="2501"/>
                  <a:pt x="3900" y="2501"/>
                  <a:pt x="4609" y="2501"/>
                </a:cubicBezTo>
                <a:cubicBezTo>
                  <a:pt x="4599" y="2511"/>
                  <a:pt x="4590" y="2530"/>
                  <a:pt x="4590" y="2540"/>
                </a:cubicBezTo>
                <a:lnTo>
                  <a:pt x="4590" y="2549"/>
                </a:lnTo>
                <a:cubicBezTo>
                  <a:pt x="4542" y="2990"/>
                  <a:pt x="4522" y="3440"/>
                  <a:pt x="4513" y="3890"/>
                </a:cubicBezTo>
                <a:cubicBezTo>
                  <a:pt x="3928" y="3900"/>
                  <a:pt x="3354" y="3910"/>
                  <a:pt x="2769" y="3929"/>
                </a:cubicBezTo>
                <a:cubicBezTo>
                  <a:pt x="2683" y="3450"/>
                  <a:pt x="2587" y="2971"/>
                  <a:pt x="2491" y="2501"/>
                </a:cubicBezTo>
                <a:cubicBezTo>
                  <a:pt x="2491" y="2501"/>
                  <a:pt x="2491" y="2492"/>
                  <a:pt x="2482" y="2482"/>
                </a:cubicBezTo>
                <a:close/>
                <a:moveTo>
                  <a:pt x="326" y="2415"/>
                </a:moveTo>
                <a:cubicBezTo>
                  <a:pt x="939" y="2444"/>
                  <a:pt x="1553" y="2463"/>
                  <a:pt x="2166" y="2473"/>
                </a:cubicBezTo>
                <a:cubicBezTo>
                  <a:pt x="2137" y="2511"/>
                  <a:pt x="2137" y="2549"/>
                  <a:pt x="2137" y="2597"/>
                </a:cubicBezTo>
                <a:cubicBezTo>
                  <a:pt x="2204" y="3038"/>
                  <a:pt x="2281" y="3488"/>
                  <a:pt x="2357" y="3938"/>
                </a:cubicBezTo>
                <a:cubicBezTo>
                  <a:pt x="1850" y="3958"/>
                  <a:pt x="1351" y="3977"/>
                  <a:pt x="853" y="4015"/>
                </a:cubicBezTo>
                <a:cubicBezTo>
                  <a:pt x="700" y="3479"/>
                  <a:pt x="527" y="2942"/>
                  <a:pt x="326" y="2415"/>
                </a:cubicBezTo>
                <a:close/>
                <a:moveTo>
                  <a:pt x="939" y="4312"/>
                </a:moveTo>
                <a:lnTo>
                  <a:pt x="939" y="4312"/>
                </a:lnTo>
                <a:cubicBezTo>
                  <a:pt x="1438" y="4369"/>
                  <a:pt x="1936" y="4408"/>
                  <a:pt x="2444" y="4437"/>
                </a:cubicBezTo>
                <a:cubicBezTo>
                  <a:pt x="2520" y="4896"/>
                  <a:pt x="2606" y="5347"/>
                  <a:pt x="2693" y="5797"/>
                </a:cubicBezTo>
                <a:cubicBezTo>
                  <a:pt x="2578" y="5790"/>
                  <a:pt x="2463" y="5786"/>
                  <a:pt x="2348" y="5786"/>
                </a:cubicBezTo>
                <a:cubicBezTo>
                  <a:pt x="2012" y="5786"/>
                  <a:pt x="1677" y="5817"/>
                  <a:pt x="1342" y="5874"/>
                </a:cubicBezTo>
                <a:cubicBezTo>
                  <a:pt x="1217" y="5356"/>
                  <a:pt x="1083" y="4839"/>
                  <a:pt x="939" y="4312"/>
                </a:cubicBezTo>
                <a:close/>
                <a:moveTo>
                  <a:pt x="2865" y="4456"/>
                </a:moveTo>
                <a:lnTo>
                  <a:pt x="2865" y="4456"/>
                </a:lnTo>
                <a:cubicBezTo>
                  <a:pt x="3185" y="4467"/>
                  <a:pt x="3505" y="4472"/>
                  <a:pt x="3827" y="4472"/>
                </a:cubicBezTo>
                <a:cubicBezTo>
                  <a:pt x="4054" y="4472"/>
                  <a:pt x="4283" y="4469"/>
                  <a:pt x="4513" y="4465"/>
                </a:cubicBezTo>
                <a:lnTo>
                  <a:pt x="4513" y="5328"/>
                </a:lnTo>
                <a:cubicBezTo>
                  <a:pt x="4513" y="5529"/>
                  <a:pt x="4503" y="5730"/>
                  <a:pt x="4494" y="5941"/>
                </a:cubicBezTo>
                <a:cubicBezTo>
                  <a:pt x="4043" y="5912"/>
                  <a:pt x="3574" y="5864"/>
                  <a:pt x="3105" y="5826"/>
                </a:cubicBezTo>
                <a:cubicBezTo>
                  <a:pt x="3028" y="5366"/>
                  <a:pt x="2951" y="4906"/>
                  <a:pt x="2865" y="4456"/>
                </a:cubicBezTo>
                <a:close/>
                <a:moveTo>
                  <a:pt x="6496" y="4389"/>
                </a:moveTo>
                <a:lnTo>
                  <a:pt x="6496" y="4389"/>
                </a:lnTo>
                <a:cubicBezTo>
                  <a:pt x="6391" y="4906"/>
                  <a:pt x="6304" y="5442"/>
                  <a:pt x="6237" y="5960"/>
                </a:cubicBezTo>
                <a:lnTo>
                  <a:pt x="6237" y="5969"/>
                </a:lnTo>
                <a:cubicBezTo>
                  <a:pt x="5797" y="5969"/>
                  <a:pt x="5356" y="5969"/>
                  <a:pt x="4925" y="5950"/>
                </a:cubicBezTo>
                <a:lnTo>
                  <a:pt x="4925" y="5328"/>
                </a:lnTo>
                <a:cubicBezTo>
                  <a:pt x="4925" y="5040"/>
                  <a:pt x="4944" y="4743"/>
                  <a:pt x="4944" y="4456"/>
                </a:cubicBezTo>
                <a:cubicBezTo>
                  <a:pt x="5461" y="4437"/>
                  <a:pt x="5979" y="4417"/>
                  <a:pt x="6496" y="4389"/>
                </a:cubicBezTo>
                <a:close/>
                <a:moveTo>
                  <a:pt x="9207" y="2406"/>
                </a:moveTo>
                <a:lnTo>
                  <a:pt x="9207" y="2406"/>
                </a:lnTo>
                <a:cubicBezTo>
                  <a:pt x="9035" y="3258"/>
                  <a:pt x="8853" y="4111"/>
                  <a:pt x="8652" y="4963"/>
                </a:cubicBezTo>
                <a:lnTo>
                  <a:pt x="8642" y="4963"/>
                </a:lnTo>
                <a:cubicBezTo>
                  <a:pt x="8565" y="5289"/>
                  <a:pt x="8470" y="5615"/>
                  <a:pt x="8374" y="5941"/>
                </a:cubicBezTo>
                <a:cubicBezTo>
                  <a:pt x="7847" y="5960"/>
                  <a:pt x="7329" y="5960"/>
                  <a:pt x="6803" y="5969"/>
                </a:cubicBezTo>
                <a:cubicBezTo>
                  <a:pt x="6908" y="5442"/>
                  <a:pt x="6985" y="4887"/>
                  <a:pt x="7052" y="4350"/>
                </a:cubicBezTo>
                <a:cubicBezTo>
                  <a:pt x="7579" y="4322"/>
                  <a:pt x="8096" y="4283"/>
                  <a:pt x="8604" y="4245"/>
                </a:cubicBezTo>
                <a:cubicBezTo>
                  <a:pt x="8885" y="4226"/>
                  <a:pt x="8891" y="3804"/>
                  <a:pt x="8622" y="3804"/>
                </a:cubicBezTo>
                <a:cubicBezTo>
                  <a:pt x="8616" y="3804"/>
                  <a:pt x="8610" y="3804"/>
                  <a:pt x="8604" y="3804"/>
                </a:cubicBezTo>
                <a:cubicBezTo>
                  <a:pt x="8105" y="3823"/>
                  <a:pt x="7607" y="3843"/>
                  <a:pt x="7109" y="3852"/>
                </a:cubicBezTo>
                <a:cubicBezTo>
                  <a:pt x="7157" y="3421"/>
                  <a:pt x="7205" y="2999"/>
                  <a:pt x="7262" y="2597"/>
                </a:cubicBezTo>
                <a:cubicBezTo>
                  <a:pt x="7272" y="2549"/>
                  <a:pt x="7262" y="2501"/>
                  <a:pt x="7243" y="2463"/>
                </a:cubicBezTo>
                <a:cubicBezTo>
                  <a:pt x="7895" y="2444"/>
                  <a:pt x="8556" y="2425"/>
                  <a:pt x="9207" y="2406"/>
                </a:cubicBezTo>
                <a:close/>
                <a:moveTo>
                  <a:pt x="8249" y="6362"/>
                </a:moveTo>
                <a:lnTo>
                  <a:pt x="8249" y="6362"/>
                </a:lnTo>
                <a:cubicBezTo>
                  <a:pt x="8153" y="6678"/>
                  <a:pt x="8067" y="6985"/>
                  <a:pt x="7981" y="7311"/>
                </a:cubicBezTo>
                <a:lnTo>
                  <a:pt x="7933" y="7311"/>
                </a:lnTo>
                <a:cubicBezTo>
                  <a:pt x="7397" y="7387"/>
                  <a:pt x="6870" y="7454"/>
                  <a:pt x="6343" y="7493"/>
                </a:cubicBezTo>
                <a:cubicBezTo>
                  <a:pt x="6362" y="7483"/>
                  <a:pt x="6371" y="7464"/>
                  <a:pt x="6381" y="7435"/>
                </a:cubicBezTo>
                <a:cubicBezTo>
                  <a:pt x="6515" y="7100"/>
                  <a:pt x="6621" y="6745"/>
                  <a:pt x="6707" y="6401"/>
                </a:cubicBezTo>
                <a:cubicBezTo>
                  <a:pt x="7224" y="6401"/>
                  <a:pt x="7732" y="6381"/>
                  <a:pt x="8249" y="6362"/>
                </a:cubicBezTo>
                <a:close/>
                <a:moveTo>
                  <a:pt x="1390" y="6065"/>
                </a:moveTo>
                <a:lnTo>
                  <a:pt x="1390" y="6065"/>
                </a:lnTo>
                <a:cubicBezTo>
                  <a:pt x="1850" y="6209"/>
                  <a:pt x="2319" y="6305"/>
                  <a:pt x="2798" y="6324"/>
                </a:cubicBezTo>
                <a:cubicBezTo>
                  <a:pt x="2884" y="6726"/>
                  <a:pt x="2980" y="7129"/>
                  <a:pt x="3085" y="7531"/>
                </a:cubicBezTo>
                <a:cubicBezTo>
                  <a:pt x="2635" y="7502"/>
                  <a:pt x="2185" y="7464"/>
                  <a:pt x="1725" y="7426"/>
                </a:cubicBezTo>
                <a:cubicBezTo>
                  <a:pt x="1610" y="6975"/>
                  <a:pt x="1505" y="6515"/>
                  <a:pt x="1390" y="6065"/>
                </a:cubicBezTo>
                <a:close/>
                <a:moveTo>
                  <a:pt x="3172" y="6343"/>
                </a:moveTo>
                <a:lnTo>
                  <a:pt x="3172" y="6343"/>
                </a:lnTo>
                <a:cubicBezTo>
                  <a:pt x="3622" y="6362"/>
                  <a:pt x="4063" y="6353"/>
                  <a:pt x="4475" y="6372"/>
                </a:cubicBezTo>
                <a:cubicBezTo>
                  <a:pt x="4465" y="6774"/>
                  <a:pt x="4503" y="7177"/>
                  <a:pt x="4590" y="7569"/>
                </a:cubicBezTo>
                <a:cubicBezTo>
                  <a:pt x="4168" y="7560"/>
                  <a:pt x="3746" y="7550"/>
                  <a:pt x="3325" y="7531"/>
                </a:cubicBezTo>
                <a:lnTo>
                  <a:pt x="3325" y="7541"/>
                </a:lnTo>
                <a:cubicBezTo>
                  <a:pt x="3277" y="7138"/>
                  <a:pt x="3229" y="6745"/>
                  <a:pt x="3172" y="6343"/>
                </a:cubicBezTo>
                <a:close/>
                <a:moveTo>
                  <a:pt x="4915" y="6381"/>
                </a:moveTo>
                <a:cubicBezTo>
                  <a:pt x="5346" y="6391"/>
                  <a:pt x="5768" y="6401"/>
                  <a:pt x="6199" y="6401"/>
                </a:cubicBezTo>
                <a:cubicBezTo>
                  <a:pt x="6170" y="6736"/>
                  <a:pt x="6170" y="7071"/>
                  <a:pt x="6180" y="7416"/>
                </a:cubicBezTo>
                <a:cubicBezTo>
                  <a:pt x="6180" y="7445"/>
                  <a:pt x="6209" y="7483"/>
                  <a:pt x="6237" y="7502"/>
                </a:cubicBezTo>
                <a:cubicBezTo>
                  <a:pt x="5749" y="7541"/>
                  <a:pt x="5260" y="7560"/>
                  <a:pt x="4772" y="7569"/>
                </a:cubicBezTo>
                <a:cubicBezTo>
                  <a:pt x="4867" y="7177"/>
                  <a:pt x="4915" y="6784"/>
                  <a:pt x="4915" y="6381"/>
                </a:cubicBezTo>
                <a:close/>
                <a:moveTo>
                  <a:pt x="1976" y="9886"/>
                </a:moveTo>
                <a:cubicBezTo>
                  <a:pt x="2173" y="9886"/>
                  <a:pt x="2364" y="9968"/>
                  <a:pt x="2463" y="10166"/>
                </a:cubicBezTo>
                <a:lnTo>
                  <a:pt x="2463" y="10175"/>
                </a:lnTo>
                <a:cubicBezTo>
                  <a:pt x="2587" y="10463"/>
                  <a:pt x="2453" y="10798"/>
                  <a:pt x="2166" y="10922"/>
                </a:cubicBezTo>
                <a:cubicBezTo>
                  <a:pt x="2108" y="10941"/>
                  <a:pt x="2050" y="10950"/>
                  <a:pt x="1992" y="10950"/>
                </a:cubicBezTo>
                <a:cubicBezTo>
                  <a:pt x="1754" y="10950"/>
                  <a:pt x="1532" y="10798"/>
                  <a:pt x="1447" y="10558"/>
                </a:cubicBezTo>
                <a:cubicBezTo>
                  <a:pt x="1390" y="10357"/>
                  <a:pt x="1409" y="10146"/>
                  <a:pt x="1495" y="9964"/>
                </a:cubicBezTo>
                <a:cubicBezTo>
                  <a:pt x="1517" y="9972"/>
                  <a:pt x="1539" y="9975"/>
                  <a:pt x="1560" y="9975"/>
                </a:cubicBezTo>
                <a:cubicBezTo>
                  <a:pt x="1595" y="9975"/>
                  <a:pt x="1628" y="9967"/>
                  <a:pt x="1658" y="9955"/>
                </a:cubicBezTo>
                <a:cubicBezTo>
                  <a:pt x="1757" y="9911"/>
                  <a:pt x="1867" y="9886"/>
                  <a:pt x="1976" y="9886"/>
                </a:cubicBezTo>
                <a:close/>
                <a:moveTo>
                  <a:pt x="7080" y="9763"/>
                </a:moveTo>
                <a:cubicBezTo>
                  <a:pt x="7310" y="9811"/>
                  <a:pt x="7511" y="9984"/>
                  <a:pt x="7598" y="10213"/>
                </a:cubicBezTo>
                <a:lnTo>
                  <a:pt x="7588" y="10213"/>
                </a:lnTo>
                <a:cubicBezTo>
                  <a:pt x="7684" y="10501"/>
                  <a:pt x="7550" y="10884"/>
                  <a:pt x="7234" y="10942"/>
                </a:cubicBezTo>
                <a:cubicBezTo>
                  <a:pt x="7193" y="10953"/>
                  <a:pt x="7153" y="10958"/>
                  <a:pt x="7113" y="10958"/>
                </a:cubicBezTo>
                <a:cubicBezTo>
                  <a:pt x="6847" y="10958"/>
                  <a:pt x="6625" y="10718"/>
                  <a:pt x="6659" y="10434"/>
                </a:cubicBezTo>
                <a:cubicBezTo>
                  <a:pt x="6697" y="10175"/>
                  <a:pt x="6879" y="9955"/>
                  <a:pt x="7080" y="9763"/>
                </a:cubicBezTo>
                <a:close/>
                <a:moveTo>
                  <a:pt x="10930" y="0"/>
                </a:moveTo>
                <a:cubicBezTo>
                  <a:pt x="10785" y="0"/>
                  <a:pt x="10643" y="11"/>
                  <a:pt x="10501" y="30"/>
                </a:cubicBezTo>
                <a:cubicBezTo>
                  <a:pt x="10290" y="39"/>
                  <a:pt x="10079" y="68"/>
                  <a:pt x="9868" y="116"/>
                </a:cubicBezTo>
                <a:cubicBezTo>
                  <a:pt x="9830" y="125"/>
                  <a:pt x="9792" y="154"/>
                  <a:pt x="9772" y="202"/>
                </a:cubicBezTo>
                <a:cubicBezTo>
                  <a:pt x="9686" y="212"/>
                  <a:pt x="9610" y="279"/>
                  <a:pt x="9600" y="374"/>
                </a:cubicBezTo>
                <a:cubicBezTo>
                  <a:pt x="9504" y="892"/>
                  <a:pt x="9408" y="1400"/>
                  <a:pt x="9303" y="1917"/>
                </a:cubicBezTo>
                <a:cubicBezTo>
                  <a:pt x="8682" y="1911"/>
                  <a:pt x="8059" y="1908"/>
                  <a:pt x="7435" y="1908"/>
                </a:cubicBezTo>
                <a:cubicBezTo>
                  <a:pt x="5013" y="1908"/>
                  <a:pt x="2579" y="1960"/>
                  <a:pt x="163" y="2128"/>
                </a:cubicBezTo>
                <a:cubicBezTo>
                  <a:pt x="87" y="2137"/>
                  <a:pt x="20" y="2195"/>
                  <a:pt x="29" y="2281"/>
                </a:cubicBezTo>
                <a:cubicBezTo>
                  <a:pt x="10" y="2310"/>
                  <a:pt x="1" y="2348"/>
                  <a:pt x="10" y="2386"/>
                </a:cubicBezTo>
                <a:cubicBezTo>
                  <a:pt x="250" y="4178"/>
                  <a:pt x="834" y="5941"/>
                  <a:pt x="1294" y="7684"/>
                </a:cubicBezTo>
                <a:cubicBezTo>
                  <a:pt x="1327" y="7791"/>
                  <a:pt x="1426" y="7856"/>
                  <a:pt x="1529" y="7856"/>
                </a:cubicBezTo>
                <a:cubicBezTo>
                  <a:pt x="1573" y="7856"/>
                  <a:pt x="1618" y="7844"/>
                  <a:pt x="1658" y="7818"/>
                </a:cubicBezTo>
                <a:cubicBezTo>
                  <a:pt x="2712" y="8057"/>
                  <a:pt x="3789" y="8177"/>
                  <a:pt x="4866" y="8177"/>
                </a:cubicBezTo>
                <a:cubicBezTo>
                  <a:pt x="5865" y="8177"/>
                  <a:pt x="6865" y="8074"/>
                  <a:pt x="7847" y="7866"/>
                </a:cubicBezTo>
                <a:lnTo>
                  <a:pt x="7847" y="7866"/>
                </a:lnTo>
                <a:cubicBezTo>
                  <a:pt x="7761" y="8230"/>
                  <a:pt x="7713" y="8594"/>
                  <a:pt x="7694" y="8968"/>
                </a:cubicBezTo>
                <a:cubicBezTo>
                  <a:pt x="7665" y="8968"/>
                  <a:pt x="7646" y="8958"/>
                  <a:pt x="7617" y="8958"/>
                </a:cubicBezTo>
                <a:cubicBezTo>
                  <a:pt x="7222" y="8953"/>
                  <a:pt x="6826" y="8949"/>
                  <a:pt x="6428" y="8949"/>
                </a:cubicBezTo>
                <a:cubicBezTo>
                  <a:pt x="4837" y="8949"/>
                  <a:pt x="3229" y="9004"/>
                  <a:pt x="1658" y="9188"/>
                </a:cubicBezTo>
                <a:cubicBezTo>
                  <a:pt x="1543" y="9188"/>
                  <a:pt x="1476" y="9313"/>
                  <a:pt x="1524" y="9418"/>
                </a:cubicBezTo>
                <a:cubicBezTo>
                  <a:pt x="1112" y="9754"/>
                  <a:pt x="853" y="10395"/>
                  <a:pt x="1131" y="10894"/>
                </a:cubicBezTo>
                <a:cubicBezTo>
                  <a:pt x="1304" y="11246"/>
                  <a:pt x="1656" y="11450"/>
                  <a:pt x="2021" y="11450"/>
                </a:cubicBezTo>
                <a:cubicBezTo>
                  <a:pt x="2183" y="11450"/>
                  <a:pt x="2348" y="11410"/>
                  <a:pt x="2501" y="11325"/>
                </a:cubicBezTo>
                <a:cubicBezTo>
                  <a:pt x="2990" y="11047"/>
                  <a:pt x="3143" y="10415"/>
                  <a:pt x="2846" y="9936"/>
                </a:cubicBezTo>
                <a:cubicBezTo>
                  <a:pt x="2741" y="9763"/>
                  <a:pt x="2578" y="9629"/>
                  <a:pt x="2396" y="9543"/>
                </a:cubicBezTo>
                <a:lnTo>
                  <a:pt x="2396" y="9543"/>
                </a:lnTo>
                <a:cubicBezTo>
                  <a:pt x="2951" y="9569"/>
                  <a:pt x="3510" y="9581"/>
                  <a:pt x="4070" y="9581"/>
                </a:cubicBezTo>
                <a:cubicBezTo>
                  <a:pt x="4918" y="9581"/>
                  <a:pt x="5768" y="9555"/>
                  <a:pt x="6611" y="9514"/>
                </a:cubicBezTo>
                <a:cubicBezTo>
                  <a:pt x="6611" y="9591"/>
                  <a:pt x="6649" y="9658"/>
                  <a:pt x="6707" y="9696"/>
                </a:cubicBezTo>
                <a:cubicBezTo>
                  <a:pt x="6400" y="9964"/>
                  <a:pt x="6170" y="10338"/>
                  <a:pt x="6256" y="10750"/>
                </a:cubicBezTo>
                <a:cubicBezTo>
                  <a:pt x="6352" y="11165"/>
                  <a:pt x="6748" y="11434"/>
                  <a:pt x="7160" y="11434"/>
                </a:cubicBezTo>
                <a:cubicBezTo>
                  <a:pt x="7242" y="11434"/>
                  <a:pt x="7325" y="11424"/>
                  <a:pt x="7406" y="11401"/>
                </a:cubicBezTo>
                <a:cubicBezTo>
                  <a:pt x="7895" y="11277"/>
                  <a:pt x="8192" y="10702"/>
                  <a:pt x="8096" y="10204"/>
                </a:cubicBezTo>
                <a:cubicBezTo>
                  <a:pt x="8029" y="9897"/>
                  <a:pt x="7828" y="9619"/>
                  <a:pt x="7550" y="9466"/>
                </a:cubicBezTo>
                <a:lnTo>
                  <a:pt x="7617" y="9466"/>
                </a:lnTo>
                <a:cubicBezTo>
                  <a:pt x="7732" y="9466"/>
                  <a:pt x="7828" y="9390"/>
                  <a:pt x="7856" y="9275"/>
                </a:cubicBezTo>
                <a:cubicBezTo>
                  <a:pt x="7856" y="9275"/>
                  <a:pt x="7866" y="9265"/>
                  <a:pt x="7876" y="9255"/>
                </a:cubicBezTo>
                <a:cubicBezTo>
                  <a:pt x="8604" y="8087"/>
                  <a:pt x="8814" y="6429"/>
                  <a:pt x="9131" y="5107"/>
                </a:cubicBezTo>
                <a:cubicBezTo>
                  <a:pt x="9495" y="3584"/>
                  <a:pt x="9811" y="2051"/>
                  <a:pt x="10089" y="518"/>
                </a:cubicBezTo>
                <a:cubicBezTo>
                  <a:pt x="10089" y="499"/>
                  <a:pt x="10089" y="470"/>
                  <a:pt x="10089" y="451"/>
                </a:cubicBezTo>
                <a:cubicBezTo>
                  <a:pt x="10232" y="470"/>
                  <a:pt x="10366" y="480"/>
                  <a:pt x="10510" y="489"/>
                </a:cubicBezTo>
                <a:cubicBezTo>
                  <a:pt x="10639" y="512"/>
                  <a:pt x="10768" y="521"/>
                  <a:pt x="10897" y="521"/>
                </a:cubicBezTo>
                <a:cubicBezTo>
                  <a:pt x="10989" y="521"/>
                  <a:pt x="11080" y="517"/>
                  <a:pt x="11171" y="509"/>
                </a:cubicBezTo>
                <a:cubicBezTo>
                  <a:pt x="11411" y="461"/>
                  <a:pt x="11411" y="49"/>
                  <a:pt x="11171" y="10"/>
                </a:cubicBezTo>
                <a:cubicBezTo>
                  <a:pt x="11090" y="4"/>
                  <a:pt x="11009" y="0"/>
                  <a:pt x="1093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407"/>
        <p:cNvGrpSpPr/>
        <p:nvPr/>
      </p:nvGrpSpPr>
      <p:grpSpPr>
        <a:xfrm>
          <a:off x="0" y="0"/>
          <a:ext cx="0" cy="0"/>
          <a:chOff x="0" y="0"/>
          <a:chExt cx="0" cy="0"/>
        </a:xfrm>
      </p:grpSpPr>
      <p:sp>
        <p:nvSpPr>
          <p:cNvPr id="408" name="Google Shape;408;p17"/>
          <p:cNvSpPr txBox="1">
            <a:spLocks noGrp="1"/>
          </p:cNvSpPr>
          <p:nvPr>
            <p:ph type="ctrTitle"/>
          </p:nvPr>
        </p:nvSpPr>
        <p:spPr>
          <a:xfrm>
            <a:off x="3512387" y="166174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9" name="Google Shape;409;p17"/>
          <p:cNvSpPr txBox="1">
            <a:spLocks noGrp="1"/>
          </p:cNvSpPr>
          <p:nvPr>
            <p:ph type="subTitle" idx="1"/>
          </p:nvPr>
        </p:nvSpPr>
        <p:spPr>
          <a:xfrm>
            <a:off x="3512388" y="2051575"/>
            <a:ext cx="2136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17"/>
          <p:cNvSpPr txBox="1">
            <a:spLocks noGrp="1"/>
          </p:cNvSpPr>
          <p:nvPr>
            <p:ph type="ctrTitle" idx="2"/>
          </p:nvPr>
        </p:nvSpPr>
        <p:spPr>
          <a:xfrm>
            <a:off x="6287162" y="331420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1" name="Google Shape;411;p17"/>
          <p:cNvSpPr txBox="1">
            <a:spLocks noGrp="1"/>
          </p:cNvSpPr>
          <p:nvPr>
            <p:ph type="subTitle" idx="3"/>
          </p:nvPr>
        </p:nvSpPr>
        <p:spPr>
          <a:xfrm>
            <a:off x="6287162" y="3721299"/>
            <a:ext cx="2136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17"/>
          <p:cNvSpPr txBox="1">
            <a:spLocks noGrp="1"/>
          </p:cNvSpPr>
          <p:nvPr>
            <p:ph type="ctrTitle" idx="4"/>
          </p:nvPr>
        </p:nvSpPr>
        <p:spPr>
          <a:xfrm>
            <a:off x="728064" y="3338248"/>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3" name="Google Shape;413;p17"/>
          <p:cNvSpPr txBox="1">
            <a:spLocks noGrp="1"/>
          </p:cNvSpPr>
          <p:nvPr>
            <p:ph type="subTitle" idx="5"/>
          </p:nvPr>
        </p:nvSpPr>
        <p:spPr>
          <a:xfrm>
            <a:off x="885612" y="3727295"/>
            <a:ext cx="1821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17"/>
          <p:cNvSpPr txBox="1">
            <a:spLocks noGrp="1"/>
          </p:cNvSpPr>
          <p:nvPr>
            <p:ph type="ctrTitle" idx="6"/>
          </p:nvPr>
        </p:nvSpPr>
        <p:spPr>
          <a:xfrm>
            <a:off x="3512387" y="3338248"/>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5" name="Google Shape;415;p17"/>
          <p:cNvSpPr txBox="1">
            <a:spLocks noGrp="1"/>
          </p:cNvSpPr>
          <p:nvPr>
            <p:ph type="subTitle" idx="7"/>
          </p:nvPr>
        </p:nvSpPr>
        <p:spPr>
          <a:xfrm>
            <a:off x="3571337" y="3727291"/>
            <a:ext cx="20181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17"/>
          <p:cNvSpPr txBox="1">
            <a:spLocks noGrp="1"/>
          </p:cNvSpPr>
          <p:nvPr>
            <p:ph type="ctrTitle" idx="8"/>
          </p:nvPr>
        </p:nvSpPr>
        <p:spPr>
          <a:xfrm>
            <a:off x="695664" y="1661743"/>
            <a:ext cx="2200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7" name="Google Shape;417;p17"/>
          <p:cNvSpPr txBox="1">
            <a:spLocks noGrp="1"/>
          </p:cNvSpPr>
          <p:nvPr>
            <p:ph type="subTitle" idx="9"/>
          </p:nvPr>
        </p:nvSpPr>
        <p:spPr>
          <a:xfrm>
            <a:off x="787013" y="2051575"/>
            <a:ext cx="20181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8" name="Google Shape;418;p17"/>
          <p:cNvSpPr txBox="1">
            <a:spLocks noGrp="1"/>
          </p:cNvSpPr>
          <p:nvPr>
            <p:ph type="ctrTitle" idx="13"/>
          </p:nvPr>
        </p:nvSpPr>
        <p:spPr>
          <a:xfrm>
            <a:off x="6287162" y="166175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9" name="Google Shape;419;p17"/>
          <p:cNvSpPr txBox="1">
            <a:spLocks noGrp="1"/>
          </p:cNvSpPr>
          <p:nvPr>
            <p:ph type="subTitle" idx="14"/>
          </p:nvPr>
        </p:nvSpPr>
        <p:spPr>
          <a:xfrm>
            <a:off x="6390850" y="2051575"/>
            <a:ext cx="1928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17"/>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1" name="Google Shape;421;p17"/>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sources">
  <p:cSld name="CUSTOM_5_1">
    <p:spTree>
      <p:nvGrpSpPr>
        <p:cNvPr id="1" name="Shape 433"/>
        <p:cNvGrpSpPr/>
        <p:nvPr/>
      </p:nvGrpSpPr>
      <p:grpSpPr>
        <a:xfrm>
          <a:off x="0" y="0"/>
          <a:ext cx="0" cy="0"/>
          <a:chOff x="0" y="0"/>
          <a:chExt cx="0" cy="0"/>
        </a:xfrm>
      </p:grpSpPr>
      <p:sp>
        <p:nvSpPr>
          <p:cNvPr id="434" name="Google Shape;434;p20"/>
          <p:cNvSpPr txBox="1">
            <a:spLocks noGrp="1"/>
          </p:cNvSpPr>
          <p:nvPr>
            <p:ph type="body" idx="1"/>
          </p:nvPr>
        </p:nvSpPr>
        <p:spPr>
          <a:xfrm>
            <a:off x="887300" y="1493926"/>
            <a:ext cx="3196800" cy="3109500"/>
          </a:xfrm>
          <a:prstGeom prst="rect">
            <a:avLst/>
          </a:prstGeom>
        </p:spPr>
        <p:txBody>
          <a:bodyPr spcFirstLastPara="1" wrap="square" lIns="91425" tIns="91425" rIns="91425" bIns="91425" anchor="t" anchorCtr="0">
            <a:noAutofit/>
          </a:bodyPr>
          <a:lstStyle>
            <a:lvl1pPr marL="457200" lvl="0" indent="-279400" rtl="0">
              <a:lnSpc>
                <a:spcPct val="100000"/>
              </a:lnSpc>
              <a:spcBef>
                <a:spcPts val="300"/>
              </a:spcBef>
              <a:spcAft>
                <a:spcPts val="0"/>
              </a:spcAft>
              <a:buSzPts val="800"/>
              <a:buFont typeface="Nunito Light"/>
              <a:buChar char="●"/>
              <a:defRPr sz="1200"/>
            </a:lvl1pPr>
            <a:lvl2pPr marL="914400" lvl="1" indent="-304800" rtl="0">
              <a:spcBef>
                <a:spcPts val="0"/>
              </a:spcBef>
              <a:spcAft>
                <a:spcPts val="0"/>
              </a:spcAft>
              <a:buSzPts val="1200"/>
              <a:buFont typeface="Nunito Light"/>
              <a:buChar char="○"/>
              <a:defRPr/>
            </a:lvl2pPr>
            <a:lvl3pPr marL="1371600" lvl="2" indent="-304800" rtl="0">
              <a:spcBef>
                <a:spcPts val="0"/>
              </a:spcBef>
              <a:spcAft>
                <a:spcPts val="0"/>
              </a:spcAft>
              <a:buSzPts val="1200"/>
              <a:buFont typeface="Nunito Light"/>
              <a:buChar char="■"/>
              <a:defRPr/>
            </a:lvl3pPr>
            <a:lvl4pPr marL="1828800" lvl="3" indent="-304800" rtl="0">
              <a:spcBef>
                <a:spcPts val="0"/>
              </a:spcBef>
              <a:spcAft>
                <a:spcPts val="0"/>
              </a:spcAft>
              <a:buSzPts val="1200"/>
              <a:buFont typeface="Nunito Light"/>
              <a:buChar char="●"/>
              <a:defRPr/>
            </a:lvl4pPr>
            <a:lvl5pPr marL="2286000" lvl="4" indent="-304800" rtl="0">
              <a:spcBef>
                <a:spcPts val="0"/>
              </a:spcBef>
              <a:spcAft>
                <a:spcPts val="0"/>
              </a:spcAft>
              <a:buSzPts val="1200"/>
              <a:buFont typeface="Nunito Light"/>
              <a:buChar char="○"/>
              <a:defRPr/>
            </a:lvl5pPr>
            <a:lvl6pPr marL="2743200" lvl="5" indent="-304800" rtl="0">
              <a:spcBef>
                <a:spcPts val="0"/>
              </a:spcBef>
              <a:spcAft>
                <a:spcPts val="0"/>
              </a:spcAft>
              <a:buSzPts val="1200"/>
              <a:buFont typeface="Nunito Light"/>
              <a:buChar char="■"/>
              <a:defRPr/>
            </a:lvl6pPr>
            <a:lvl7pPr marL="3200400" lvl="6" indent="-304800" rtl="0">
              <a:spcBef>
                <a:spcPts val="0"/>
              </a:spcBef>
              <a:spcAft>
                <a:spcPts val="0"/>
              </a:spcAft>
              <a:buSzPts val="1200"/>
              <a:buFont typeface="Nunito Light"/>
              <a:buChar char="●"/>
              <a:defRPr/>
            </a:lvl7pPr>
            <a:lvl8pPr marL="3657600" lvl="7" indent="-304800" rtl="0">
              <a:spcBef>
                <a:spcPts val="0"/>
              </a:spcBef>
              <a:spcAft>
                <a:spcPts val="0"/>
              </a:spcAft>
              <a:buSzPts val="1200"/>
              <a:buFont typeface="Nunito Light"/>
              <a:buChar char="○"/>
              <a:defRPr/>
            </a:lvl8pPr>
            <a:lvl9pPr marL="4114800" lvl="8" indent="-304800" rtl="0">
              <a:spcBef>
                <a:spcPts val="0"/>
              </a:spcBef>
              <a:spcAft>
                <a:spcPts val="0"/>
              </a:spcAft>
              <a:buSzPts val="1200"/>
              <a:buFont typeface="Nunito Light"/>
              <a:buChar char="■"/>
              <a:defRPr/>
            </a:lvl9pPr>
          </a:lstStyle>
          <a:p>
            <a:endParaRPr/>
          </a:p>
        </p:txBody>
      </p:sp>
      <p:sp>
        <p:nvSpPr>
          <p:cNvPr id="435" name="Google Shape;435;p20"/>
          <p:cNvSpPr txBox="1">
            <a:spLocks noGrp="1"/>
          </p:cNvSpPr>
          <p:nvPr>
            <p:ph type="body" idx="2"/>
          </p:nvPr>
        </p:nvSpPr>
        <p:spPr>
          <a:xfrm>
            <a:off x="4909900" y="1939578"/>
            <a:ext cx="3346800" cy="2664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304800" rtl="0">
              <a:spcBef>
                <a:spcPts val="0"/>
              </a:spcBef>
              <a:spcAft>
                <a:spcPts val="0"/>
              </a:spcAft>
              <a:buSzPts val="1200"/>
              <a:buFont typeface="Nunito Light"/>
              <a:buChar char="○"/>
              <a:defRPr/>
            </a:lvl2pPr>
            <a:lvl3pPr marL="1371600" lvl="2" indent="-304800" rtl="0">
              <a:spcBef>
                <a:spcPts val="0"/>
              </a:spcBef>
              <a:spcAft>
                <a:spcPts val="0"/>
              </a:spcAft>
              <a:buSzPts val="1200"/>
              <a:buFont typeface="Nunito Light"/>
              <a:buChar char="■"/>
              <a:defRPr/>
            </a:lvl3pPr>
            <a:lvl4pPr marL="1828800" lvl="3" indent="-304800" rtl="0">
              <a:spcBef>
                <a:spcPts val="0"/>
              </a:spcBef>
              <a:spcAft>
                <a:spcPts val="0"/>
              </a:spcAft>
              <a:buSzPts val="1200"/>
              <a:buFont typeface="Nunito Light"/>
              <a:buChar char="●"/>
              <a:defRPr/>
            </a:lvl4pPr>
            <a:lvl5pPr marL="2286000" lvl="4" indent="-304800" rtl="0">
              <a:spcBef>
                <a:spcPts val="0"/>
              </a:spcBef>
              <a:spcAft>
                <a:spcPts val="0"/>
              </a:spcAft>
              <a:buSzPts val="1200"/>
              <a:buFont typeface="Nunito Light"/>
              <a:buChar char="○"/>
              <a:defRPr/>
            </a:lvl5pPr>
            <a:lvl6pPr marL="2743200" lvl="5" indent="-304800" rtl="0">
              <a:spcBef>
                <a:spcPts val="0"/>
              </a:spcBef>
              <a:spcAft>
                <a:spcPts val="0"/>
              </a:spcAft>
              <a:buSzPts val="1200"/>
              <a:buFont typeface="Nunito Light"/>
              <a:buChar char="■"/>
              <a:defRPr/>
            </a:lvl6pPr>
            <a:lvl7pPr marL="3200400" lvl="6" indent="-304800" rtl="0">
              <a:spcBef>
                <a:spcPts val="0"/>
              </a:spcBef>
              <a:spcAft>
                <a:spcPts val="0"/>
              </a:spcAft>
              <a:buSzPts val="1200"/>
              <a:buFont typeface="Nunito Light"/>
              <a:buChar char="●"/>
              <a:defRPr/>
            </a:lvl7pPr>
            <a:lvl8pPr marL="3657600" lvl="7" indent="-304800" rtl="0">
              <a:spcBef>
                <a:spcPts val="0"/>
              </a:spcBef>
              <a:spcAft>
                <a:spcPts val="0"/>
              </a:spcAft>
              <a:buSzPts val="1200"/>
              <a:buFont typeface="Nunito Light"/>
              <a:buChar char="○"/>
              <a:defRPr/>
            </a:lvl8pPr>
            <a:lvl9pPr marL="4114800" lvl="8" indent="-304800" rtl="0">
              <a:spcBef>
                <a:spcPts val="0"/>
              </a:spcBef>
              <a:spcAft>
                <a:spcPts val="0"/>
              </a:spcAft>
              <a:buSzPts val="1200"/>
              <a:buFont typeface="Nunito Light"/>
              <a:buChar char="■"/>
              <a:defRPr/>
            </a:lvl9pPr>
          </a:lstStyle>
          <a:p>
            <a:endParaRPr/>
          </a:p>
        </p:txBody>
      </p:sp>
      <p:sp>
        <p:nvSpPr>
          <p:cNvPr id="436" name="Google Shape;436;p20"/>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7" name="Google Shape;437;p20"/>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43"/>
        <p:cNvGrpSpPr/>
        <p:nvPr/>
      </p:nvGrpSpPr>
      <p:grpSpPr>
        <a:xfrm>
          <a:off x="0" y="0"/>
          <a:ext cx="0" cy="0"/>
          <a:chOff x="0" y="0"/>
          <a:chExt cx="0" cy="0"/>
        </a:xfrm>
      </p:grpSpPr>
      <p:sp>
        <p:nvSpPr>
          <p:cNvPr id="444" name="Google Shape;444;p21"/>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5" name="Google Shape;445;p21"/>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39685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Londrina Shadow"/>
              <a:buNone/>
              <a:defRPr sz="2800">
                <a:solidFill>
                  <a:schemeClr val="dk1"/>
                </a:solidFill>
                <a:latin typeface="Londrina Shadow"/>
                <a:ea typeface="Londrina Shadow"/>
                <a:cs typeface="Londrina Shadow"/>
                <a:sym typeface="Londrina Shadow"/>
              </a:defRPr>
            </a:lvl1pPr>
            <a:lvl2pPr lvl="1">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2pPr>
            <a:lvl3pPr lvl="2">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3pPr>
            <a:lvl4pPr lvl="3">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4pPr>
            <a:lvl5pPr lvl="4">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5pPr>
            <a:lvl6pPr lvl="5">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6pPr>
            <a:lvl7pPr lvl="6">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7pPr>
            <a:lvl8pPr lvl="7">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8pPr>
            <a:lvl9pPr lvl="8">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9" r:id="rId4"/>
    <p:sldLayoutId id="2147483661" r:id="rId5"/>
    <p:sldLayoutId id="2147483663" r:id="rId6"/>
    <p:sldLayoutId id="2147483666" r:id="rId7"/>
    <p:sldLayoutId id="2147483667" r:id="rId8"/>
    <p:sldLayoutId id="214748367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9"/>
        <p:cNvGrpSpPr/>
        <p:nvPr/>
      </p:nvGrpSpPr>
      <p:grpSpPr>
        <a:xfrm>
          <a:off x="0" y="0"/>
          <a:ext cx="0" cy="0"/>
          <a:chOff x="0" y="0"/>
          <a:chExt cx="0" cy="0"/>
        </a:xfrm>
      </p:grpSpPr>
      <p:sp>
        <p:nvSpPr>
          <p:cNvPr id="510" name="Google Shape;510;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1" name="Google Shape;511;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0.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hyperlink" Target="https://msdn.microsoft.com/tr-tr/library/system.web.mvc.redirecttorouteresult(v=vs.100).aspx" TargetMode="External"/><Relationship Id="rId13" Type="http://schemas.openxmlformats.org/officeDocument/2006/relationships/hyperlink" Target="https://msdn.microsoft.com/tr-tr/library/system.web.mvc.jsonresult(v=vs.100).aspx" TargetMode="External"/><Relationship Id="rId18" Type="http://schemas.openxmlformats.org/officeDocument/2006/relationships/hyperlink" Target="https://msdn.microsoft.com/tr-tr/library/system.web.mvc.controller.file(v=vs.100).aspx" TargetMode="External"/><Relationship Id="rId3" Type="http://schemas.openxmlformats.org/officeDocument/2006/relationships/hyperlink" Target="https://msdn.microsoft.com/tr-tr/library/system.web.mvc.controller.view(v=vs.100).aspx" TargetMode="External"/><Relationship Id="rId7" Type="http://schemas.openxmlformats.org/officeDocument/2006/relationships/hyperlink" Target="https://msdn.microsoft.com/tr-tr/library/dd492671(v=vs.100).aspx" TargetMode="External"/><Relationship Id="rId12" Type="http://schemas.openxmlformats.org/officeDocument/2006/relationships/hyperlink" Target="https://msdn.microsoft.com/tr-tr/library/system.web.mvc.controller.content(v=vs.100).aspx" TargetMode="External"/><Relationship Id="rId17" Type="http://schemas.openxmlformats.org/officeDocument/2006/relationships/hyperlink" Target="https://msdn.microsoft.com/tr-tr/library/system.web.mvc.fileresult(v=vs.100).aspx" TargetMode="External"/><Relationship Id="rId2" Type="http://schemas.openxmlformats.org/officeDocument/2006/relationships/hyperlink" Target="https://msdn.microsoft.com/tr-tr/library/system.web.mvc.viewresult(v=vs.100).aspx" TargetMode="External"/><Relationship Id="rId16" Type="http://schemas.openxmlformats.org/officeDocument/2006/relationships/hyperlink" Target="https://msdn.microsoft.com/tr-tr/library/dd505087(v=vs.100).aspx" TargetMode="External"/><Relationship Id="rId1" Type="http://schemas.openxmlformats.org/officeDocument/2006/relationships/slideLayout" Target="../slideLayouts/slideLayout9.xml"/><Relationship Id="rId6" Type="http://schemas.openxmlformats.org/officeDocument/2006/relationships/hyperlink" Target="https://msdn.microsoft.com/tr-tr/library/system.web.mvc.redirectresult(v=vs.100).aspx" TargetMode="External"/><Relationship Id="rId11" Type="http://schemas.openxmlformats.org/officeDocument/2006/relationships/hyperlink" Target="https://msdn.microsoft.com/tr-tr/library/system.web.mvc.contentresult(v=vs.100).aspx" TargetMode="External"/><Relationship Id="rId5" Type="http://schemas.openxmlformats.org/officeDocument/2006/relationships/hyperlink" Target="https://msdn.microsoft.com/tr-tr/library/system.web.mvc.controller.partialview(v=vs.100).aspx" TargetMode="External"/><Relationship Id="rId15" Type="http://schemas.openxmlformats.org/officeDocument/2006/relationships/hyperlink" Target="https://msdn.microsoft.com/tr-tr/library/system.web.mvc.javascriptresult(v=vs.100).aspx" TargetMode="External"/><Relationship Id="rId10" Type="http://schemas.openxmlformats.org/officeDocument/2006/relationships/hyperlink" Target="https://msdn.microsoft.com/tr-tr/library/system.web.mvc.controller.redirecttoroute(v=vs.100).aspx" TargetMode="External"/><Relationship Id="rId19" Type="http://schemas.openxmlformats.org/officeDocument/2006/relationships/hyperlink" Target="https://msdn.microsoft.com/tr-tr/library/system.web.mvc.emptyresult(v=vs.100).aspx" TargetMode="External"/><Relationship Id="rId4" Type="http://schemas.openxmlformats.org/officeDocument/2006/relationships/hyperlink" Target="https://msdn.microsoft.com/tr-tr/library/system.web.mvc.partialviewresult(v=vs.100).aspx" TargetMode="External"/><Relationship Id="rId9" Type="http://schemas.openxmlformats.org/officeDocument/2006/relationships/hyperlink" Target="https://msdn.microsoft.com/tr-tr/library/system.web.mvc.controller.redirecttoaction(v=vs.100).aspx" TargetMode="External"/><Relationship Id="rId14" Type="http://schemas.openxmlformats.org/officeDocument/2006/relationships/hyperlink" Target="https://msdn.microsoft.com/tr-tr/library/system.web.mvc.controller.json(v=vs.100).aspx"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816DCBA9-BB31-41F6-B0DD-FFDF1F1F24B1}"/>
              </a:ext>
            </a:extLst>
          </p:cNvPr>
          <p:cNvPicPr>
            <a:picLocks noChangeAspect="1"/>
          </p:cNvPicPr>
          <p:nvPr/>
        </p:nvPicPr>
        <p:blipFill rotWithShape="1">
          <a:blip r:embed="rId2">
            <a:extLst>
              <a:ext uri="{28A0092B-C50C-407E-A947-70E740481C1C}">
                <a14:useLocalDpi xmlns:a14="http://schemas.microsoft.com/office/drawing/2010/main" val="0"/>
              </a:ext>
            </a:extLst>
          </a:blip>
          <a:srcRect t="3135" b="3135"/>
          <a:stretch/>
        </p:blipFill>
        <p:spPr>
          <a:xfrm>
            <a:off x="12519" y="0"/>
            <a:ext cx="9144000" cy="5143501"/>
          </a:xfrm>
          <a:prstGeom prst="rect">
            <a:avLst/>
          </a:prstGeom>
        </p:spPr>
      </p:pic>
      <p:pic>
        <p:nvPicPr>
          <p:cNvPr id="3" name="Picture 2" descr="Graphical user interface, diagram&#10;&#10;Description automatically generated">
            <a:extLst>
              <a:ext uri="{FF2B5EF4-FFF2-40B4-BE49-F238E27FC236}">
                <a16:creationId xmlns:a16="http://schemas.microsoft.com/office/drawing/2014/main" id="{00A16813-D40F-4FCE-86AA-3A788D074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9" y="2286599"/>
            <a:ext cx="1619548" cy="1443143"/>
          </a:xfrm>
          <a:prstGeom prst="rect">
            <a:avLst/>
          </a:prstGeom>
        </p:spPr>
      </p:pic>
      <p:sp>
        <p:nvSpPr>
          <p:cNvPr id="4" name="Arc 3">
            <a:extLst>
              <a:ext uri="{FF2B5EF4-FFF2-40B4-BE49-F238E27FC236}">
                <a16:creationId xmlns:a16="http://schemas.microsoft.com/office/drawing/2014/main" id="{ECAE8D6D-4A78-499D-AD15-087E460934CF}"/>
              </a:ext>
            </a:extLst>
          </p:cNvPr>
          <p:cNvSpPr/>
          <p:nvPr/>
        </p:nvSpPr>
        <p:spPr>
          <a:xfrm rot="5400000">
            <a:off x="911196" y="1483596"/>
            <a:ext cx="3013611" cy="3232921"/>
          </a:xfrm>
          <a:prstGeom prst="arc">
            <a:avLst>
              <a:gd name="adj1" fmla="val 12304893"/>
              <a:gd name="adj2" fmla="val 487771"/>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5" name="Arc 4">
            <a:extLst>
              <a:ext uri="{FF2B5EF4-FFF2-40B4-BE49-F238E27FC236}">
                <a16:creationId xmlns:a16="http://schemas.microsoft.com/office/drawing/2014/main" id="{2F13F6C3-2BEF-41F9-BEC0-6919D44713DF}"/>
              </a:ext>
            </a:extLst>
          </p:cNvPr>
          <p:cNvSpPr/>
          <p:nvPr/>
        </p:nvSpPr>
        <p:spPr>
          <a:xfrm rot="5400000">
            <a:off x="1802024" y="2461086"/>
            <a:ext cx="1311014" cy="1900568"/>
          </a:xfrm>
          <a:prstGeom prst="arc">
            <a:avLst>
              <a:gd name="adj1" fmla="val 16586122"/>
              <a:gd name="adj2" fmla="val 21031513"/>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6" name="Arc 5">
            <a:extLst>
              <a:ext uri="{FF2B5EF4-FFF2-40B4-BE49-F238E27FC236}">
                <a16:creationId xmlns:a16="http://schemas.microsoft.com/office/drawing/2014/main" id="{34D95ECE-C688-47F6-86A9-814F2C033888}"/>
              </a:ext>
            </a:extLst>
          </p:cNvPr>
          <p:cNvSpPr/>
          <p:nvPr/>
        </p:nvSpPr>
        <p:spPr>
          <a:xfrm rot="5400000">
            <a:off x="1778974" y="887530"/>
            <a:ext cx="1684969" cy="3114372"/>
          </a:xfrm>
          <a:prstGeom prst="arc">
            <a:avLst>
              <a:gd name="adj1" fmla="val 5360745"/>
              <a:gd name="adj2" fmla="val 7166668"/>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7" name="Arc 6">
            <a:extLst>
              <a:ext uri="{FF2B5EF4-FFF2-40B4-BE49-F238E27FC236}">
                <a16:creationId xmlns:a16="http://schemas.microsoft.com/office/drawing/2014/main" id="{9B338347-39B7-409E-AAEB-23546D5545C5}"/>
              </a:ext>
            </a:extLst>
          </p:cNvPr>
          <p:cNvSpPr/>
          <p:nvPr/>
        </p:nvSpPr>
        <p:spPr>
          <a:xfrm rot="5400000">
            <a:off x="693583" y="1714640"/>
            <a:ext cx="3013611" cy="3232921"/>
          </a:xfrm>
          <a:prstGeom prst="arc">
            <a:avLst>
              <a:gd name="adj1" fmla="val 1557743"/>
              <a:gd name="adj2" fmla="val 4998801"/>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8" name="Arc 7">
            <a:extLst>
              <a:ext uri="{FF2B5EF4-FFF2-40B4-BE49-F238E27FC236}">
                <a16:creationId xmlns:a16="http://schemas.microsoft.com/office/drawing/2014/main" id="{6DD459EB-2566-4E8A-9516-C5D5A88D2D69}"/>
              </a:ext>
            </a:extLst>
          </p:cNvPr>
          <p:cNvSpPr/>
          <p:nvPr/>
        </p:nvSpPr>
        <p:spPr>
          <a:xfrm rot="5400000">
            <a:off x="802501" y="767005"/>
            <a:ext cx="2617598" cy="3343109"/>
          </a:xfrm>
          <a:prstGeom prst="arc">
            <a:avLst>
              <a:gd name="adj1" fmla="val 5154687"/>
              <a:gd name="adj2" fmla="val 10195559"/>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pic>
        <p:nvPicPr>
          <p:cNvPr id="9" name="Picture 8" descr="Icon&#10;&#10;Description automatically generated">
            <a:extLst>
              <a:ext uri="{FF2B5EF4-FFF2-40B4-BE49-F238E27FC236}">
                <a16:creationId xmlns:a16="http://schemas.microsoft.com/office/drawing/2014/main" id="{A7D230E2-BBEB-4F4C-AEEC-698D2CC36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55" y="2415890"/>
            <a:ext cx="450982" cy="450982"/>
          </a:xfrm>
          <a:prstGeom prst="rect">
            <a:avLst/>
          </a:prstGeom>
        </p:spPr>
      </p:pic>
      <p:pic>
        <p:nvPicPr>
          <p:cNvPr id="10" name="Picture 9" descr="Logo, icon&#10;&#10;Description automatically generated">
            <a:extLst>
              <a:ext uri="{FF2B5EF4-FFF2-40B4-BE49-F238E27FC236}">
                <a16:creationId xmlns:a16="http://schemas.microsoft.com/office/drawing/2014/main" id="{EC18521E-1A45-4E9C-BC28-5300ADDEA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696" y="3226019"/>
            <a:ext cx="455845" cy="455845"/>
          </a:xfrm>
          <a:prstGeom prst="rect">
            <a:avLst/>
          </a:prstGeom>
        </p:spPr>
      </p:pic>
      <p:pic>
        <p:nvPicPr>
          <p:cNvPr id="11" name="Picture 10" descr="Icon&#10;&#10;Description automatically generated">
            <a:extLst>
              <a:ext uri="{FF2B5EF4-FFF2-40B4-BE49-F238E27FC236}">
                <a16:creationId xmlns:a16="http://schemas.microsoft.com/office/drawing/2014/main" id="{49C5E4D6-D3D0-4AF8-8416-A684CC397D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3287" y="3086361"/>
            <a:ext cx="599568" cy="599568"/>
          </a:xfrm>
          <a:prstGeom prst="rect">
            <a:avLst/>
          </a:prstGeom>
        </p:spPr>
      </p:pic>
      <p:pic>
        <p:nvPicPr>
          <p:cNvPr id="12" name="Picture 11" descr="Icon&#10;&#10;Description automatically generated">
            <a:extLst>
              <a:ext uri="{FF2B5EF4-FFF2-40B4-BE49-F238E27FC236}">
                <a16:creationId xmlns:a16="http://schemas.microsoft.com/office/drawing/2014/main" id="{CDBFDFD0-0C5E-4101-AD0B-67F2A14F7D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3118" y="4514850"/>
            <a:ext cx="435139" cy="435139"/>
          </a:xfrm>
          <a:prstGeom prst="rect">
            <a:avLst/>
          </a:prstGeom>
        </p:spPr>
      </p:pic>
      <p:pic>
        <p:nvPicPr>
          <p:cNvPr id="13" name="Picture 12" descr="Icon&#10;&#10;Description automatically generated">
            <a:extLst>
              <a:ext uri="{FF2B5EF4-FFF2-40B4-BE49-F238E27FC236}">
                <a16:creationId xmlns:a16="http://schemas.microsoft.com/office/drawing/2014/main" id="{3C1CB22B-168B-4B06-8C07-5528A8AFD0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8634" y="899559"/>
            <a:ext cx="565572" cy="565572"/>
          </a:xfrm>
          <a:prstGeom prst="rect">
            <a:avLst/>
          </a:prstGeom>
        </p:spPr>
      </p:pic>
      <p:pic>
        <p:nvPicPr>
          <p:cNvPr id="14" name="Picture 13" descr="Icon&#10;&#10;Description automatically generated">
            <a:extLst>
              <a:ext uri="{FF2B5EF4-FFF2-40B4-BE49-F238E27FC236}">
                <a16:creationId xmlns:a16="http://schemas.microsoft.com/office/drawing/2014/main" id="{53C9B59B-8F39-4DB3-BC58-FDDF7F2D77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6900" y="4417928"/>
            <a:ext cx="377867" cy="377867"/>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EC70ED19-146F-4432-BC38-20FBB2CACC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7912" y="1542805"/>
            <a:ext cx="331937" cy="331937"/>
          </a:xfrm>
          <a:prstGeom prst="rect">
            <a:avLst/>
          </a:prstGeom>
        </p:spPr>
      </p:pic>
      <p:pic>
        <p:nvPicPr>
          <p:cNvPr id="16" name="Picture 15" descr="Icon&#10;&#10;Description automatically generated">
            <a:extLst>
              <a:ext uri="{FF2B5EF4-FFF2-40B4-BE49-F238E27FC236}">
                <a16:creationId xmlns:a16="http://schemas.microsoft.com/office/drawing/2014/main" id="{9087E210-75D8-4E1E-9B64-ECF592F5CB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50348" y="2747918"/>
            <a:ext cx="413537" cy="413537"/>
          </a:xfrm>
          <a:prstGeom prst="rect">
            <a:avLst/>
          </a:prstGeom>
        </p:spPr>
      </p:pic>
      <p:sp>
        <p:nvSpPr>
          <p:cNvPr id="20" name="TextBox 19">
            <a:extLst>
              <a:ext uri="{FF2B5EF4-FFF2-40B4-BE49-F238E27FC236}">
                <a16:creationId xmlns:a16="http://schemas.microsoft.com/office/drawing/2014/main" id="{55A5AF47-24CD-4A5A-8FC5-089207E06FE8}"/>
              </a:ext>
            </a:extLst>
          </p:cNvPr>
          <p:cNvSpPr txBox="1"/>
          <p:nvPr/>
        </p:nvSpPr>
        <p:spPr>
          <a:xfrm>
            <a:off x="449388" y="-1632"/>
            <a:ext cx="8506819" cy="1569660"/>
          </a:xfrm>
          <a:prstGeom prst="rect">
            <a:avLst/>
          </a:prstGeom>
          <a:noFill/>
        </p:spPr>
        <p:txBody>
          <a:bodyPr wrap="square">
            <a:spAutoFit/>
          </a:bodyPr>
          <a:lstStyle/>
          <a:p>
            <a:pPr algn="r"/>
            <a:r>
              <a:rPr lang="en-US" sz="4800" b="1" dirty="0">
                <a:solidFill>
                  <a:srgbClr val="D60093"/>
                </a:solidFill>
                <a:latin typeface="Bahnschrift SemiBold" panose="020B0502040204020203" pitchFamily="34" charset="0"/>
              </a:rPr>
              <a:t>COMPLETE GUIDE TO ASP.NET CORE MVC</a:t>
            </a:r>
            <a:endParaRPr lang="en-US" sz="4800" b="1" dirty="0">
              <a:solidFill>
                <a:srgbClr val="D60093"/>
              </a:solidFill>
            </a:endParaRPr>
          </a:p>
        </p:txBody>
      </p:sp>
    </p:spTree>
    <p:extLst>
      <p:ext uri="{BB962C8B-B14F-4D97-AF65-F5344CB8AC3E}">
        <p14:creationId xmlns:p14="http://schemas.microsoft.com/office/powerpoint/2010/main" val="334253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967;p33">
            <a:extLst>
              <a:ext uri="{FF2B5EF4-FFF2-40B4-BE49-F238E27FC236}">
                <a16:creationId xmlns:a16="http://schemas.microsoft.com/office/drawing/2014/main" id="{EC343666-28E8-4E6B-AC97-44527AFED5DE}"/>
              </a:ext>
            </a:extLst>
          </p:cNvPr>
          <p:cNvGrpSpPr/>
          <p:nvPr/>
        </p:nvGrpSpPr>
        <p:grpSpPr>
          <a:xfrm rot="21028010">
            <a:off x="2080526" y="2498367"/>
            <a:ext cx="562037" cy="299747"/>
            <a:chOff x="2509330" y="1371995"/>
            <a:chExt cx="393094" cy="209646"/>
          </a:xfrm>
          <a:solidFill>
            <a:schemeClr val="accent3"/>
          </a:solidFill>
        </p:grpSpPr>
        <p:sp>
          <p:nvSpPr>
            <p:cNvPr id="6" name="Google Shape;968;p33">
              <a:extLst>
                <a:ext uri="{FF2B5EF4-FFF2-40B4-BE49-F238E27FC236}">
                  <a16:creationId xmlns:a16="http://schemas.microsoft.com/office/drawing/2014/main" id="{48964292-4E2B-4662-8213-8945A6D95B8F}"/>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9;p33">
              <a:extLst>
                <a:ext uri="{FF2B5EF4-FFF2-40B4-BE49-F238E27FC236}">
                  <a16:creationId xmlns:a16="http://schemas.microsoft.com/office/drawing/2014/main" id="{BC0608EF-6AAB-493E-BFBF-1BD0FB1A4A2D}"/>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971;p33">
            <a:extLst>
              <a:ext uri="{FF2B5EF4-FFF2-40B4-BE49-F238E27FC236}">
                <a16:creationId xmlns:a16="http://schemas.microsoft.com/office/drawing/2014/main" id="{ED8D4CE7-5951-4294-A3CD-82CFDE6C3873}"/>
              </a:ext>
            </a:extLst>
          </p:cNvPr>
          <p:cNvGrpSpPr/>
          <p:nvPr/>
        </p:nvGrpSpPr>
        <p:grpSpPr>
          <a:xfrm>
            <a:off x="694913" y="2538614"/>
            <a:ext cx="1392187" cy="1198952"/>
            <a:chOff x="1535763" y="1453020"/>
            <a:chExt cx="997658" cy="927032"/>
          </a:xfrm>
        </p:grpSpPr>
        <p:sp>
          <p:nvSpPr>
            <p:cNvPr id="18" name="Google Shape;972;p33">
              <a:extLst>
                <a:ext uri="{FF2B5EF4-FFF2-40B4-BE49-F238E27FC236}">
                  <a16:creationId xmlns:a16="http://schemas.microsoft.com/office/drawing/2014/main" id="{E58B8EF0-5F19-40EC-9BCC-66F5909BAC27}"/>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p33">
              <a:extLst>
                <a:ext uri="{FF2B5EF4-FFF2-40B4-BE49-F238E27FC236}">
                  <a16:creationId xmlns:a16="http://schemas.microsoft.com/office/drawing/2014/main" id="{2737315B-FE2A-47AE-9C94-9C4ABC0585DD}"/>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FAST AND OPEN SOURCE</a:t>
              </a:r>
              <a:endParaRPr dirty="0"/>
            </a:p>
          </p:txBody>
        </p:sp>
      </p:grpSp>
      <p:grpSp>
        <p:nvGrpSpPr>
          <p:cNvPr id="20" name="Google Shape;971;p33">
            <a:extLst>
              <a:ext uri="{FF2B5EF4-FFF2-40B4-BE49-F238E27FC236}">
                <a16:creationId xmlns:a16="http://schemas.microsoft.com/office/drawing/2014/main" id="{F8DA0515-2586-482E-994A-560DDBE18C9E}"/>
              </a:ext>
            </a:extLst>
          </p:cNvPr>
          <p:cNvGrpSpPr/>
          <p:nvPr/>
        </p:nvGrpSpPr>
        <p:grpSpPr>
          <a:xfrm>
            <a:off x="694912" y="791849"/>
            <a:ext cx="1392187" cy="1198952"/>
            <a:chOff x="1535763" y="1453020"/>
            <a:chExt cx="997658" cy="927032"/>
          </a:xfrm>
        </p:grpSpPr>
        <p:sp>
          <p:nvSpPr>
            <p:cNvPr id="21" name="Google Shape;972;p33">
              <a:extLst>
                <a:ext uri="{FF2B5EF4-FFF2-40B4-BE49-F238E27FC236}">
                  <a16:creationId xmlns:a16="http://schemas.microsoft.com/office/drawing/2014/main" id="{011AC1E5-E2F1-45BA-84EF-E6071694EAB6}"/>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3;p33">
              <a:extLst>
                <a:ext uri="{FF2B5EF4-FFF2-40B4-BE49-F238E27FC236}">
                  <a16:creationId xmlns:a16="http://schemas.microsoft.com/office/drawing/2014/main" id="{042FC634-B67C-475D-B269-EAAEEC22CC9F}"/>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D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CROSS PLATFORM</a:t>
              </a:r>
              <a:endParaRPr dirty="0"/>
            </a:p>
          </p:txBody>
        </p:sp>
      </p:grpSp>
      <p:grpSp>
        <p:nvGrpSpPr>
          <p:cNvPr id="23" name="Google Shape;971;p33">
            <a:extLst>
              <a:ext uri="{FF2B5EF4-FFF2-40B4-BE49-F238E27FC236}">
                <a16:creationId xmlns:a16="http://schemas.microsoft.com/office/drawing/2014/main" id="{57558592-4407-440A-8690-6D1782800E0E}"/>
              </a:ext>
            </a:extLst>
          </p:cNvPr>
          <p:cNvGrpSpPr/>
          <p:nvPr/>
        </p:nvGrpSpPr>
        <p:grpSpPr>
          <a:xfrm>
            <a:off x="4028004" y="117207"/>
            <a:ext cx="1392187" cy="1198952"/>
            <a:chOff x="1535763" y="1453020"/>
            <a:chExt cx="997658" cy="927032"/>
          </a:xfrm>
        </p:grpSpPr>
        <p:sp>
          <p:nvSpPr>
            <p:cNvPr id="24" name="Google Shape;972;p33">
              <a:extLst>
                <a:ext uri="{FF2B5EF4-FFF2-40B4-BE49-F238E27FC236}">
                  <a16:creationId xmlns:a16="http://schemas.microsoft.com/office/drawing/2014/main" id="{510F45EE-2AD9-43DB-8BB3-3718F52D0F91}"/>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3;p33">
              <a:extLst>
                <a:ext uri="{FF2B5EF4-FFF2-40B4-BE49-F238E27FC236}">
                  <a16:creationId xmlns:a16="http://schemas.microsoft.com/office/drawing/2014/main" id="{B30764C4-E7CC-4E2B-AE97-E6A2636E6A42}"/>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B2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BUILT IN DEPENDENCY INJECTION</a:t>
              </a:r>
              <a:endParaRPr sz="1200" dirty="0"/>
            </a:p>
          </p:txBody>
        </p:sp>
      </p:grpSp>
      <p:grpSp>
        <p:nvGrpSpPr>
          <p:cNvPr id="26" name="Google Shape;971;p33">
            <a:extLst>
              <a:ext uri="{FF2B5EF4-FFF2-40B4-BE49-F238E27FC236}">
                <a16:creationId xmlns:a16="http://schemas.microsoft.com/office/drawing/2014/main" id="{E806F8E3-DC75-48D4-AB1A-6774984DC4B9}"/>
              </a:ext>
            </a:extLst>
          </p:cNvPr>
          <p:cNvGrpSpPr/>
          <p:nvPr/>
        </p:nvGrpSpPr>
        <p:grpSpPr>
          <a:xfrm>
            <a:off x="6872980" y="816223"/>
            <a:ext cx="1392187" cy="1198952"/>
            <a:chOff x="1535763" y="1453020"/>
            <a:chExt cx="997658" cy="927032"/>
          </a:xfrm>
        </p:grpSpPr>
        <p:sp>
          <p:nvSpPr>
            <p:cNvPr id="27" name="Google Shape;972;p33">
              <a:extLst>
                <a:ext uri="{FF2B5EF4-FFF2-40B4-BE49-F238E27FC236}">
                  <a16:creationId xmlns:a16="http://schemas.microsoft.com/office/drawing/2014/main" id="{7AD37B16-9E81-4AC1-9E02-2A4C37778E59}"/>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3;p33">
              <a:extLst>
                <a:ext uri="{FF2B5EF4-FFF2-40B4-BE49-F238E27FC236}">
                  <a16:creationId xmlns:a16="http://schemas.microsoft.com/office/drawing/2014/main" id="{3EBB6C99-0710-4CE6-89DD-585810E752C2}"/>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EASY UPDATES</a:t>
              </a:r>
              <a:endParaRPr sz="1200" dirty="0"/>
            </a:p>
          </p:txBody>
        </p:sp>
      </p:grpSp>
      <p:grpSp>
        <p:nvGrpSpPr>
          <p:cNvPr id="29" name="Google Shape;971;p33">
            <a:extLst>
              <a:ext uri="{FF2B5EF4-FFF2-40B4-BE49-F238E27FC236}">
                <a16:creationId xmlns:a16="http://schemas.microsoft.com/office/drawing/2014/main" id="{D8FAED03-3084-40DF-82A6-D09A7AB1DA37}"/>
              </a:ext>
            </a:extLst>
          </p:cNvPr>
          <p:cNvGrpSpPr/>
          <p:nvPr/>
        </p:nvGrpSpPr>
        <p:grpSpPr>
          <a:xfrm>
            <a:off x="6872980" y="2684992"/>
            <a:ext cx="1392187" cy="1198952"/>
            <a:chOff x="1535763" y="1453020"/>
            <a:chExt cx="997658" cy="927032"/>
          </a:xfrm>
        </p:grpSpPr>
        <p:sp>
          <p:nvSpPr>
            <p:cNvPr id="30" name="Google Shape;972;p33">
              <a:extLst>
                <a:ext uri="{FF2B5EF4-FFF2-40B4-BE49-F238E27FC236}">
                  <a16:creationId xmlns:a16="http://schemas.microsoft.com/office/drawing/2014/main" id="{5F7B25DE-D6B4-4E0A-8C5B-3F3071991949}"/>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3;p33">
              <a:extLst>
                <a:ext uri="{FF2B5EF4-FFF2-40B4-BE49-F238E27FC236}">
                  <a16:creationId xmlns:a16="http://schemas.microsoft.com/office/drawing/2014/main" id="{B660FDFE-14A7-4D75-862D-9698A38B4D69}"/>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chemeClr val="accent4">
                <a:lumMod val="9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CLOUD FRIENDLY</a:t>
              </a:r>
              <a:endParaRPr sz="1200" dirty="0"/>
            </a:p>
          </p:txBody>
        </p:sp>
      </p:grpSp>
      <p:grpSp>
        <p:nvGrpSpPr>
          <p:cNvPr id="32" name="Google Shape;971;p33">
            <a:extLst>
              <a:ext uri="{FF2B5EF4-FFF2-40B4-BE49-F238E27FC236}">
                <a16:creationId xmlns:a16="http://schemas.microsoft.com/office/drawing/2014/main" id="{A9942F91-AD46-4DFC-88BD-F759B85E8669}"/>
              </a:ext>
            </a:extLst>
          </p:cNvPr>
          <p:cNvGrpSpPr/>
          <p:nvPr/>
        </p:nvGrpSpPr>
        <p:grpSpPr>
          <a:xfrm>
            <a:off x="3847331" y="3793202"/>
            <a:ext cx="1392187" cy="1198952"/>
            <a:chOff x="1535763" y="1453020"/>
            <a:chExt cx="997658" cy="927032"/>
          </a:xfrm>
        </p:grpSpPr>
        <p:sp>
          <p:nvSpPr>
            <p:cNvPr id="33" name="Google Shape;972;p33">
              <a:extLst>
                <a:ext uri="{FF2B5EF4-FFF2-40B4-BE49-F238E27FC236}">
                  <a16:creationId xmlns:a16="http://schemas.microsoft.com/office/drawing/2014/main" id="{9F171157-AC9C-48EC-962A-37B397C8742C}"/>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3;p33">
              <a:extLst>
                <a:ext uri="{FF2B5EF4-FFF2-40B4-BE49-F238E27FC236}">
                  <a16:creationId xmlns:a16="http://schemas.microsoft.com/office/drawing/2014/main" id="{720F00A4-261B-4D88-B06B-593D1E0A892B}"/>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ACA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t>PERFORMANCE</a:t>
              </a:r>
              <a:endParaRPr sz="900" dirty="0"/>
            </a:p>
          </p:txBody>
        </p:sp>
      </p:grpSp>
      <p:grpSp>
        <p:nvGrpSpPr>
          <p:cNvPr id="35" name="Google Shape;967;p33">
            <a:extLst>
              <a:ext uri="{FF2B5EF4-FFF2-40B4-BE49-F238E27FC236}">
                <a16:creationId xmlns:a16="http://schemas.microsoft.com/office/drawing/2014/main" id="{516D5EDE-24FD-41D8-AC75-93FDB0B83886}"/>
              </a:ext>
            </a:extLst>
          </p:cNvPr>
          <p:cNvGrpSpPr/>
          <p:nvPr/>
        </p:nvGrpSpPr>
        <p:grpSpPr>
          <a:xfrm rot="3929432">
            <a:off x="2099621" y="1827028"/>
            <a:ext cx="562037" cy="299747"/>
            <a:chOff x="2509330" y="1371995"/>
            <a:chExt cx="393094" cy="209646"/>
          </a:xfrm>
          <a:solidFill>
            <a:srgbClr val="FDCAAB"/>
          </a:solidFill>
        </p:grpSpPr>
        <p:sp>
          <p:nvSpPr>
            <p:cNvPr id="36" name="Google Shape;968;p33">
              <a:extLst>
                <a:ext uri="{FF2B5EF4-FFF2-40B4-BE49-F238E27FC236}">
                  <a16:creationId xmlns:a16="http://schemas.microsoft.com/office/drawing/2014/main" id="{620DF7D3-6272-4B5C-831F-AE0E9C3EAD6D}"/>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69;p33">
              <a:extLst>
                <a:ext uri="{FF2B5EF4-FFF2-40B4-BE49-F238E27FC236}">
                  <a16:creationId xmlns:a16="http://schemas.microsoft.com/office/drawing/2014/main" id="{DFD1BA83-65A3-4F39-8BC3-4DBCF1B89689}"/>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967;p33">
            <a:extLst>
              <a:ext uri="{FF2B5EF4-FFF2-40B4-BE49-F238E27FC236}">
                <a16:creationId xmlns:a16="http://schemas.microsoft.com/office/drawing/2014/main" id="{92430075-D385-45D9-B195-1CCD7530B2D8}"/>
              </a:ext>
            </a:extLst>
          </p:cNvPr>
          <p:cNvGrpSpPr/>
          <p:nvPr/>
        </p:nvGrpSpPr>
        <p:grpSpPr>
          <a:xfrm rot="7410487">
            <a:off x="4316993" y="1579824"/>
            <a:ext cx="562037" cy="299747"/>
            <a:chOff x="2509330" y="1371995"/>
            <a:chExt cx="393094" cy="209646"/>
          </a:xfrm>
          <a:solidFill>
            <a:srgbClr val="B2C4F6"/>
          </a:solidFill>
        </p:grpSpPr>
        <p:sp>
          <p:nvSpPr>
            <p:cNvPr id="39" name="Google Shape;968;p33">
              <a:extLst>
                <a:ext uri="{FF2B5EF4-FFF2-40B4-BE49-F238E27FC236}">
                  <a16:creationId xmlns:a16="http://schemas.microsoft.com/office/drawing/2014/main" id="{C0B23B9A-11F9-4822-A5FE-C821B0A276AD}"/>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9;p33">
              <a:extLst>
                <a:ext uri="{FF2B5EF4-FFF2-40B4-BE49-F238E27FC236}">
                  <a16:creationId xmlns:a16="http://schemas.microsoft.com/office/drawing/2014/main" id="{0A97CDAF-04AC-496A-96BD-9E522EF46B8E}"/>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967;p33">
            <a:extLst>
              <a:ext uri="{FF2B5EF4-FFF2-40B4-BE49-F238E27FC236}">
                <a16:creationId xmlns:a16="http://schemas.microsoft.com/office/drawing/2014/main" id="{A82C2754-FAE1-45BE-B515-66097BA53F98}"/>
              </a:ext>
            </a:extLst>
          </p:cNvPr>
          <p:cNvGrpSpPr/>
          <p:nvPr/>
        </p:nvGrpSpPr>
        <p:grpSpPr>
          <a:xfrm rot="9714159">
            <a:off x="6271211" y="1915147"/>
            <a:ext cx="562037" cy="299747"/>
            <a:chOff x="2509330" y="1371995"/>
            <a:chExt cx="393094" cy="209646"/>
          </a:xfrm>
          <a:solidFill>
            <a:srgbClr val="92D050"/>
          </a:solidFill>
        </p:grpSpPr>
        <p:sp>
          <p:nvSpPr>
            <p:cNvPr id="42" name="Google Shape;968;p33">
              <a:extLst>
                <a:ext uri="{FF2B5EF4-FFF2-40B4-BE49-F238E27FC236}">
                  <a16:creationId xmlns:a16="http://schemas.microsoft.com/office/drawing/2014/main" id="{4D467D5E-7FA6-4225-BAC4-EC98D952C9C0}"/>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9;p33">
              <a:extLst>
                <a:ext uri="{FF2B5EF4-FFF2-40B4-BE49-F238E27FC236}">
                  <a16:creationId xmlns:a16="http://schemas.microsoft.com/office/drawing/2014/main" id="{9E7298C5-DCD7-4177-B5C9-61C6C918A633}"/>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967;p33">
            <a:extLst>
              <a:ext uri="{FF2B5EF4-FFF2-40B4-BE49-F238E27FC236}">
                <a16:creationId xmlns:a16="http://schemas.microsoft.com/office/drawing/2014/main" id="{881D9686-A0F9-4893-BE58-C40EEECD669A}"/>
              </a:ext>
            </a:extLst>
          </p:cNvPr>
          <p:cNvGrpSpPr/>
          <p:nvPr/>
        </p:nvGrpSpPr>
        <p:grpSpPr>
          <a:xfrm rot="12948777">
            <a:off x="6190613" y="2848622"/>
            <a:ext cx="562037" cy="299747"/>
            <a:chOff x="2509330" y="1371995"/>
            <a:chExt cx="393094" cy="209646"/>
          </a:xfrm>
          <a:solidFill>
            <a:schemeClr val="accent4">
              <a:lumMod val="90000"/>
            </a:schemeClr>
          </a:solidFill>
        </p:grpSpPr>
        <p:sp>
          <p:nvSpPr>
            <p:cNvPr id="45" name="Google Shape;968;p33">
              <a:extLst>
                <a:ext uri="{FF2B5EF4-FFF2-40B4-BE49-F238E27FC236}">
                  <a16:creationId xmlns:a16="http://schemas.microsoft.com/office/drawing/2014/main" id="{2371F722-12EF-4412-A275-DF5F210F214E}"/>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9;p33">
              <a:extLst>
                <a:ext uri="{FF2B5EF4-FFF2-40B4-BE49-F238E27FC236}">
                  <a16:creationId xmlns:a16="http://schemas.microsoft.com/office/drawing/2014/main" id="{AB891031-2438-48F4-B475-4D8B1C12A6C1}"/>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67;p33">
            <a:extLst>
              <a:ext uri="{FF2B5EF4-FFF2-40B4-BE49-F238E27FC236}">
                <a16:creationId xmlns:a16="http://schemas.microsoft.com/office/drawing/2014/main" id="{D4F03D2A-217A-47AD-9CEF-0EAB06AD9DD0}"/>
              </a:ext>
            </a:extLst>
          </p:cNvPr>
          <p:cNvGrpSpPr/>
          <p:nvPr/>
        </p:nvGrpSpPr>
        <p:grpSpPr>
          <a:xfrm rot="18047601">
            <a:off x="4243355" y="3222379"/>
            <a:ext cx="562037" cy="299747"/>
            <a:chOff x="2509330" y="1371995"/>
            <a:chExt cx="393094" cy="209646"/>
          </a:xfrm>
          <a:solidFill>
            <a:srgbClr val="FACAF1"/>
          </a:solidFill>
        </p:grpSpPr>
        <p:sp>
          <p:nvSpPr>
            <p:cNvPr id="48" name="Google Shape;968;p33">
              <a:extLst>
                <a:ext uri="{FF2B5EF4-FFF2-40B4-BE49-F238E27FC236}">
                  <a16:creationId xmlns:a16="http://schemas.microsoft.com/office/drawing/2014/main" id="{11135D43-DED6-449F-96EA-A022FB2C5B6A}"/>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69;p33">
              <a:extLst>
                <a:ext uri="{FF2B5EF4-FFF2-40B4-BE49-F238E27FC236}">
                  <a16:creationId xmlns:a16="http://schemas.microsoft.com/office/drawing/2014/main" id="{5C008699-DAC2-48AE-9DB7-1AFB38889617}"/>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1124;p41">
            <a:extLst>
              <a:ext uri="{FF2B5EF4-FFF2-40B4-BE49-F238E27FC236}">
                <a16:creationId xmlns:a16="http://schemas.microsoft.com/office/drawing/2014/main" id="{95FFC664-0006-424A-B211-567E50EEBA94}"/>
              </a:ext>
            </a:extLst>
          </p:cNvPr>
          <p:cNvSpPr/>
          <p:nvPr/>
        </p:nvSpPr>
        <p:spPr>
          <a:xfrm>
            <a:off x="2787526" y="2134596"/>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5;p41">
            <a:extLst>
              <a:ext uri="{FF2B5EF4-FFF2-40B4-BE49-F238E27FC236}">
                <a16:creationId xmlns:a16="http://schemas.microsoft.com/office/drawing/2014/main" id="{6F6F68EF-FD80-496E-897D-EE4812EBA580}"/>
              </a:ext>
            </a:extLst>
          </p:cNvPr>
          <p:cNvSpPr/>
          <p:nvPr/>
        </p:nvSpPr>
        <p:spPr>
          <a:xfrm>
            <a:off x="2910745" y="2165195"/>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2;p41">
            <a:extLst>
              <a:ext uri="{FF2B5EF4-FFF2-40B4-BE49-F238E27FC236}">
                <a16:creationId xmlns:a16="http://schemas.microsoft.com/office/drawing/2014/main" id="{2D6F4C36-2DBF-4630-B07D-F9153643ECD5}"/>
              </a:ext>
            </a:extLst>
          </p:cNvPr>
          <p:cNvSpPr txBox="1">
            <a:spLocks/>
          </p:cNvSpPr>
          <p:nvPr/>
        </p:nvSpPr>
        <p:spPr>
          <a:xfrm>
            <a:off x="2910745" y="2248253"/>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ASP.NET CORE</a:t>
            </a:r>
          </a:p>
        </p:txBody>
      </p:sp>
    </p:spTree>
    <p:extLst>
      <p:ext uri="{BB962C8B-B14F-4D97-AF65-F5344CB8AC3E}">
        <p14:creationId xmlns:p14="http://schemas.microsoft.com/office/powerpoint/2010/main" val="415606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500"/>
                                        <p:tgtEl>
                                          <p:spTgt spid="5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randombar(horizontal)">
                                      <p:cBhvr>
                                        <p:cTn id="10" dur="500"/>
                                        <p:tgtEl>
                                          <p:spTgt spid="5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randombar(horizontal)">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randombar(horizontal)">
                                      <p:cBhvr>
                                        <p:cTn id="26" dur="500"/>
                                        <p:tgtEl>
                                          <p:spTgt spid="20"/>
                                        </p:tgtEl>
                                      </p:cBhvr>
                                    </p:animEffect>
                                  </p:childTnLst>
                                </p:cTn>
                              </p:par>
                              <p:par>
                                <p:cTn id="27" presetID="14" presetClass="entr" presetSubtype="1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randombar(horizontal)">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randombar(horizontal)">
                                      <p:cBhvr>
                                        <p:cTn id="34" dur="500"/>
                                        <p:tgtEl>
                                          <p:spTgt spid="23"/>
                                        </p:tgtEl>
                                      </p:cBhvr>
                                    </p:animEffect>
                                  </p:childTnLst>
                                </p:cTn>
                              </p:par>
                              <p:par>
                                <p:cTn id="35" presetID="14" presetClass="entr" presetSubtype="1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randombar(horizontal)">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par>
                                <p:cTn id="43" presetID="14" presetClass="entr" presetSubtype="1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randombar(horizontal)">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randombar(horizontal)">
                                      <p:cBhvr>
                                        <p:cTn id="50" dur="500"/>
                                        <p:tgtEl>
                                          <p:spTgt spid="29"/>
                                        </p:tgtEl>
                                      </p:cBhvr>
                                    </p:animEffect>
                                  </p:childTnLst>
                                </p:cTn>
                              </p:par>
                              <p:par>
                                <p:cTn id="51" presetID="14" presetClass="entr" presetSubtype="1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randombar(horizontal)">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randombar(horizontal)">
                                      <p:cBhvr>
                                        <p:cTn id="58" dur="500"/>
                                        <p:tgtEl>
                                          <p:spTgt spid="47"/>
                                        </p:tgtEl>
                                      </p:cBhvr>
                                    </p:animEffect>
                                  </p:childTnLst>
                                </p:cTn>
                              </p:par>
                              <p:par>
                                <p:cTn id="59" presetID="14" presetClass="entr" presetSubtype="1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DEPENDENCY INJECTION</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4562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WITHOUT DEPENDENCY INJECTION</a:t>
            </a:r>
            <a:endParaRPr dirty="0"/>
          </a:p>
        </p:txBody>
      </p:sp>
      <p:grpSp>
        <p:nvGrpSpPr>
          <p:cNvPr id="546" name="Google Shape;546;p28"/>
          <p:cNvGrpSpPr/>
          <p:nvPr/>
        </p:nvGrpSpPr>
        <p:grpSpPr>
          <a:xfrm>
            <a:off x="1005707" y="3254094"/>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1010838" y="1889252"/>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39AB935-9A0F-45C0-8F53-1297E484F6E8}"/>
              </a:ext>
            </a:extLst>
          </p:cNvPr>
          <p:cNvPicPr>
            <a:picLocks noChangeAspect="1"/>
          </p:cNvPicPr>
          <p:nvPr/>
        </p:nvPicPr>
        <p:blipFill>
          <a:blip r:embed="rId3"/>
          <a:stretch>
            <a:fillRect/>
          </a:stretch>
        </p:blipFill>
        <p:spPr>
          <a:xfrm>
            <a:off x="1159389" y="3422611"/>
            <a:ext cx="445972" cy="445972"/>
          </a:xfrm>
          <a:prstGeom prst="rect">
            <a:avLst/>
          </a:prstGeom>
        </p:spPr>
      </p:pic>
      <p:pic>
        <p:nvPicPr>
          <p:cNvPr id="7" name="Picture 6">
            <a:extLst>
              <a:ext uri="{FF2B5EF4-FFF2-40B4-BE49-F238E27FC236}">
                <a16:creationId xmlns:a16="http://schemas.microsoft.com/office/drawing/2014/main" id="{7D59C86C-C39E-4BEC-AEC1-B5AA64F5FE26}"/>
              </a:ext>
            </a:extLst>
          </p:cNvPr>
          <p:cNvPicPr>
            <a:picLocks noChangeAspect="1"/>
          </p:cNvPicPr>
          <p:nvPr/>
        </p:nvPicPr>
        <p:blipFill>
          <a:blip r:embed="rId4"/>
          <a:stretch>
            <a:fillRect/>
          </a:stretch>
        </p:blipFill>
        <p:spPr>
          <a:xfrm>
            <a:off x="1144319" y="2057769"/>
            <a:ext cx="465443" cy="465443"/>
          </a:xfrm>
          <a:prstGeom prst="rect">
            <a:avLst/>
          </a:prstGeom>
        </p:spPr>
      </p:pic>
      <p:sp>
        <p:nvSpPr>
          <p:cNvPr id="114" name="Google Shape;595;p28">
            <a:extLst>
              <a:ext uri="{FF2B5EF4-FFF2-40B4-BE49-F238E27FC236}">
                <a16:creationId xmlns:a16="http://schemas.microsoft.com/office/drawing/2014/main" id="{F4711FE0-4FCC-4FB6-8860-FD89703F8B15}"/>
              </a:ext>
            </a:extLst>
          </p:cNvPr>
          <p:cNvSpPr txBox="1">
            <a:spLocks/>
          </p:cNvSpPr>
          <p:nvPr/>
        </p:nvSpPr>
        <p:spPr>
          <a:xfrm>
            <a:off x="885619" y="1590009"/>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Email</a:t>
            </a:r>
          </a:p>
        </p:txBody>
      </p:sp>
      <p:sp>
        <p:nvSpPr>
          <p:cNvPr id="115" name="Google Shape;595;p28">
            <a:extLst>
              <a:ext uri="{FF2B5EF4-FFF2-40B4-BE49-F238E27FC236}">
                <a16:creationId xmlns:a16="http://schemas.microsoft.com/office/drawing/2014/main" id="{C1392821-BB78-48CF-80DF-3F653FAADF2B}"/>
              </a:ext>
            </a:extLst>
          </p:cNvPr>
          <p:cNvSpPr txBox="1">
            <a:spLocks/>
          </p:cNvSpPr>
          <p:nvPr/>
        </p:nvSpPr>
        <p:spPr>
          <a:xfrm>
            <a:off x="975156" y="413665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Database</a:t>
            </a:r>
          </a:p>
        </p:txBody>
      </p:sp>
      <p:sp>
        <p:nvSpPr>
          <p:cNvPr id="124" name="Google Shape;1126;p41">
            <a:extLst>
              <a:ext uri="{FF2B5EF4-FFF2-40B4-BE49-F238E27FC236}">
                <a16:creationId xmlns:a16="http://schemas.microsoft.com/office/drawing/2014/main" id="{B6EFDE75-89C1-4523-BF5F-F63CDBD53655}"/>
              </a:ext>
            </a:extLst>
          </p:cNvPr>
          <p:cNvSpPr/>
          <p:nvPr/>
        </p:nvSpPr>
        <p:spPr>
          <a:xfrm rot="5400000">
            <a:off x="7845070" y="165556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Picture 141">
            <a:extLst>
              <a:ext uri="{FF2B5EF4-FFF2-40B4-BE49-F238E27FC236}">
                <a16:creationId xmlns:a16="http://schemas.microsoft.com/office/drawing/2014/main" id="{3E913C47-815B-4658-9387-DEA8E6A35E65}"/>
              </a:ext>
            </a:extLst>
          </p:cNvPr>
          <p:cNvPicPr>
            <a:picLocks noChangeAspect="1"/>
          </p:cNvPicPr>
          <p:nvPr/>
        </p:nvPicPr>
        <p:blipFill>
          <a:blip r:embed="rId5"/>
          <a:stretch>
            <a:fillRect/>
          </a:stretch>
        </p:blipFill>
        <p:spPr>
          <a:xfrm>
            <a:off x="5679624" y="4021245"/>
            <a:ext cx="1042657" cy="1042657"/>
          </a:xfrm>
          <a:prstGeom prst="rect">
            <a:avLst/>
          </a:prstGeom>
        </p:spPr>
      </p:pic>
      <p:pic>
        <p:nvPicPr>
          <p:cNvPr id="144" name="Picture 143">
            <a:extLst>
              <a:ext uri="{FF2B5EF4-FFF2-40B4-BE49-F238E27FC236}">
                <a16:creationId xmlns:a16="http://schemas.microsoft.com/office/drawing/2014/main" id="{CEEB0832-A4BF-45D4-90F5-A39AC2E29144}"/>
              </a:ext>
            </a:extLst>
          </p:cNvPr>
          <p:cNvPicPr>
            <a:picLocks noChangeAspect="1"/>
          </p:cNvPicPr>
          <p:nvPr/>
        </p:nvPicPr>
        <p:blipFill>
          <a:blip r:embed="rId5"/>
          <a:stretch>
            <a:fillRect/>
          </a:stretch>
        </p:blipFill>
        <p:spPr>
          <a:xfrm>
            <a:off x="5662585" y="1333563"/>
            <a:ext cx="1042657" cy="1042657"/>
          </a:xfrm>
          <a:prstGeom prst="rect">
            <a:avLst/>
          </a:prstGeom>
        </p:spPr>
      </p:pic>
      <p:pic>
        <p:nvPicPr>
          <p:cNvPr id="145" name="Picture 144">
            <a:extLst>
              <a:ext uri="{FF2B5EF4-FFF2-40B4-BE49-F238E27FC236}">
                <a16:creationId xmlns:a16="http://schemas.microsoft.com/office/drawing/2014/main" id="{DBE323CD-DD36-4BB8-927C-E453A947944E}"/>
              </a:ext>
            </a:extLst>
          </p:cNvPr>
          <p:cNvPicPr>
            <a:picLocks noChangeAspect="1"/>
          </p:cNvPicPr>
          <p:nvPr/>
        </p:nvPicPr>
        <p:blipFill>
          <a:blip r:embed="rId5"/>
          <a:stretch>
            <a:fillRect/>
          </a:stretch>
        </p:blipFill>
        <p:spPr>
          <a:xfrm>
            <a:off x="5679624" y="2677404"/>
            <a:ext cx="1042657" cy="1042657"/>
          </a:xfrm>
          <a:prstGeom prst="rect">
            <a:avLst/>
          </a:prstGeom>
        </p:spPr>
      </p:pic>
      <p:cxnSp>
        <p:nvCxnSpPr>
          <p:cNvPr id="17" name="Straight Arrow Connector 16">
            <a:extLst>
              <a:ext uri="{FF2B5EF4-FFF2-40B4-BE49-F238E27FC236}">
                <a16:creationId xmlns:a16="http://schemas.microsoft.com/office/drawing/2014/main" id="{761EBE81-1562-4847-8418-3278386979A6}"/>
              </a:ext>
            </a:extLst>
          </p:cNvPr>
          <p:cNvCxnSpPr>
            <a:cxnSpLocks/>
          </p:cNvCxnSpPr>
          <p:nvPr/>
        </p:nvCxnSpPr>
        <p:spPr>
          <a:xfrm>
            <a:off x="1885133" y="2329735"/>
            <a:ext cx="3753592" cy="9055"/>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7F7034-06E5-45C5-AE2C-964FDCAEC572}"/>
              </a:ext>
            </a:extLst>
          </p:cNvPr>
          <p:cNvCxnSpPr>
            <a:cxnSpLocks/>
          </p:cNvCxnSpPr>
          <p:nvPr/>
        </p:nvCxnSpPr>
        <p:spPr>
          <a:xfrm>
            <a:off x="2318080" y="2737422"/>
            <a:ext cx="3320645" cy="0"/>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FEA99B-0B2C-4E77-856F-4AE86F4CC179}"/>
              </a:ext>
            </a:extLst>
          </p:cNvPr>
          <p:cNvCxnSpPr>
            <a:cxnSpLocks/>
          </p:cNvCxnSpPr>
          <p:nvPr/>
        </p:nvCxnSpPr>
        <p:spPr>
          <a:xfrm>
            <a:off x="2318080" y="4064050"/>
            <a:ext cx="3326995" cy="30744"/>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320454-4B08-45F8-94F3-ABAD0E252AAD}"/>
              </a:ext>
            </a:extLst>
          </p:cNvPr>
          <p:cNvSpPr txBox="1"/>
          <p:nvPr/>
        </p:nvSpPr>
        <p:spPr>
          <a:xfrm>
            <a:off x="4026285" y="2077461"/>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sp>
        <p:nvSpPr>
          <p:cNvPr id="151" name="TextBox 150">
            <a:extLst>
              <a:ext uri="{FF2B5EF4-FFF2-40B4-BE49-F238E27FC236}">
                <a16:creationId xmlns:a16="http://schemas.microsoft.com/office/drawing/2014/main" id="{20F6FC65-35E9-4C5B-AF30-564C94849197}"/>
              </a:ext>
            </a:extLst>
          </p:cNvPr>
          <p:cNvSpPr txBox="1"/>
          <p:nvPr/>
        </p:nvSpPr>
        <p:spPr>
          <a:xfrm>
            <a:off x="4039059" y="2727409"/>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sp>
        <p:nvSpPr>
          <p:cNvPr id="152" name="TextBox 151">
            <a:extLst>
              <a:ext uri="{FF2B5EF4-FFF2-40B4-BE49-F238E27FC236}">
                <a16:creationId xmlns:a16="http://schemas.microsoft.com/office/drawing/2014/main" id="{F689FAA8-841E-462A-BD59-06ACEB00FF44}"/>
              </a:ext>
            </a:extLst>
          </p:cNvPr>
          <p:cNvSpPr txBox="1"/>
          <p:nvPr/>
        </p:nvSpPr>
        <p:spPr>
          <a:xfrm>
            <a:off x="4039060" y="4059021"/>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cxnSp>
        <p:nvCxnSpPr>
          <p:cNvPr id="26" name="Straight Arrow Connector 25">
            <a:extLst>
              <a:ext uri="{FF2B5EF4-FFF2-40B4-BE49-F238E27FC236}">
                <a16:creationId xmlns:a16="http://schemas.microsoft.com/office/drawing/2014/main" id="{E0097CAA-32FF-4A73-A6B9-68444CE93448}"/>
              </a:ext>
            </a:extLst>
          </p:cNvPr>
          <p:cNvCxnSpPr>
            <a:cxnSpLocks/>
          </p:cNvCxnSpPr>
          <p:nvPr/>
        </p:nvCxnSpPr>
        <p:spPr>
          <a:xfrm flipV="1">
            <a:off x="1866335" y="3645597"/>
            <a:ext cx="3796250" cy="120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A3081272-CBC5-455E-BD97-783FF426556D}"/>
              </a:ext>
            </a:extLst>
          </p:cNvPr>
          <p:cNvSpPr txBox="1"/>
          <p:nvPr/>
        </p:nvSpPr>
        <p:spPr>
          <a:xfrm>
            <a:off x="4458930" y="1457058"/>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sp>
        <p:nvSpPr>
          <p:cNvPr id="166" name="TextBox 165">
            <a:extLst>
              <a:ext uri="{FF2B5EF4-FFF2-40B4-BE49-F238E27FC236}">
                <a16:creationId xmlns:a16="http://schemas.microsoft.com/office/drawing/2014/main" id="{85AAC844-AD80-4D0F-9EAD-8F69C8F881AC}"/>
              </a:ext>
            </a:extLst>
          </p:cNvPr>
          <p:cNvSpPr txBox="1"/>
          <p:nvPr/>
        </p:nvSpPr>
        <p:spPr>
          <a:xfrm>
            <a:off x="4478838" y="3411277"/>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sp>
        <p:nvSpPr>
          <p:cNvPr id="167" name="TextBox 166">
            <a:extLst>
              <a:ext uri="{FF2B5EF4-FFF2-40B4-BE49-F238E27FC236}">
                <a16:creationId xmlns:a16="http://schemas.microsoft.com/office/drawing/2014/main" id="{475D0925-95C5-45AD-B9B6-88847E963606}"/>
              </a:ext>
            </a:extLst>
          </p:cNvPr>
          <p:cNvSpPr txBox="1"/>
          <p:nvPr/>
        </p:nvSpPr>
        <p:spPr>
          <a:xfrm>
            <a:off x="4420136" y="4497143"/>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cxnSp>
        <p:nvCxnSpPr>
          <p:cNvPr id="41" name="Straight Connector 40">
            <a:extLst>
              <a:ext uri="{FF2B5EF4-FFF2-40B4-BE49-F238E27FC236}">
                <a16:creationId xmlns:a16="http://schemas.microsoft.com/office/drawing/2014/main" id="{0993A35E-9611-437A-B200-EDA3E1354860}"/>
              </a:ext>
            </a:extLst>
          </p:cNvPr>
          <p:cNvCxnSpPr/>
          <p:nvPr/>
        </p:nvCxnSpPr>
        <p:spPr>
          <a:xfrm flipV="1">
            <a:off x="2319350" y="2338761"/>
            <a:ext cx="0" cy="1726559"/>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8125BE7-BA3F-44D0-AB24-2129521EE452}"/>
              </a:ext>
            </a:extLst>
          </p:cNvPr>
          <p:cNvCxnSpPr>
            <a:cxnSpLocks/>
          </p:cNvCxnSpPr>
          <p:nvPr/>
        </p:nvCxnSpPr>
        <p:spPr>
          <a:xfrm>
            <a:off x="2092843" y="1458190"/>
            <a:ext cx="355914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00532515-2B05-4684-8EB7-E815D1A7A0A7}"/>
              </a:ext>
            </a:extLst>
          </p:cNvPr>
          <p:cNvCxnSpPr>
            <a:cxnSpLocks/>
          </p:cNvCxnSpPr>
          <p:nvPr/>
        </p:nvCxnSpPr>
        <p:spPr>
          <a:xfrm>
            <a:off x="2092843" y="4719550"/>
            <a:ext cx="3586781"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5D5B6D6-B0B6-446A-823F-EB56C6E3CC85}"/>
              </a:ext>
            </a:extLst>
          </p:cNvPr>
          <p:cNvCxnSpPr>
            <a:cxnSpLocks/>
          </p:cNvCxnSpPr>
          <p:nvPr/>
        </p:nvCxnSpPr>
        <p:spPr>
          <a:xfrm flipV="1">
            <a:off x="2097154" y="1453151"/>
            <a:ext cx="0" cy="32663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32C633-7C08-4F83-B7F5-B5CC99066F1D}"/>
              </a:ext>
            </a:extLst>
          </p:cNvPr>
          <p:cNvSpPr txBox="1"/>
          <p:nvPr/>
        </p:nvSpPr>
        <p:spPr>
          <a:xfrm>
            <a:off x="5902633" y="1147734"/>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1</a:t>
            </a:r>
          </a:p>
        </p:txBody>
      </p:sp>
      <p:sp>
        <p:nvSpPr>
          <p:cNvPr id="73" name="TextBox 72">
            <a:extLst>
              <a:ext uri="{FF2B5EF4-FFF2-40B4-BE49-F238E27FC236}">
                <a16:creationId xmlns:a16="http://schemas.microsoft.com/office/drawing/2014/main" id="{CBF7EFF5-562D-4EE3-B4A7-9E84B5369057}"/>
              </a:ext>
            </a:extLst>
          </p:cNvPr>
          <p:cNvSpPr txBox="1"/>
          <p:nvPr/>
        </p:nvSpPr>
        <p:spPr>
          <a:xfrm>
            <a:off x="5905854" y="2477895"/>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2</a:t>
            </a:r>
          </a:p>
        </p:txBody>
      </p:sp>
      <p:sp>
        <p:nvSpPr>
          <p:cNvPr id="74" name="TextBox 73">
            <a:extLst>
              <a:ext uri="{FF2B5EF4-FFF2-40B4-BE49-F238E27FC236}">
                <a16:creationId xmlns:a16="http://schemas.microsoft.com/office/drawing/2014/main" id="{C77756AD-DB39-41D8-A8D5-D1F86E3D17E4}"/>
              </a:ext>
            </a:extLst>
          </p:cNvPr>
          <p:cNvSpPr txBox="1"/>
          <p:nvPr/>
        </p:nvSpPr>
        <p:spPr>
          <a:xfrm>
            <a:off x="5885594" y="3821807"/>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3</a:t>
            </a:r>
          </a:p>
        </p:txBody>
      </p:sp>
    </p:spTree>
    <p:extLst>
      <p:ext uri="{BB962C8B-B14F-4D97-AF65-F5344CB8AC3E}">
        <p14:creationId xmlns:p14="http://schemas.microsoft.com/office/powerpoint/2010/main" val="2559497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randombar(horizontal)">
                                      <p:cBhvr>
                                        <p:cTn id="7" dur="500"/>
                                        <p:tgtEl>
                                          <p:spTgt spid="142"/>
                                        </p:tgtEl>
                                      </p:cBhvr>
                                    </p:animEffect>
                                  </p:childTnLst>
                                </p:cTn>
                              </p:par>
                              <p:par>
                                <p:cTn id="8" presetID="14" presetClass="entr" presetSubtype="1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randombar(horizontal)">
                                      <p:cBhvr>
                                        <p:cTn id="10" dur="500"/>
                                        <p:tgtEl>
                                          <p:spTgt spid="144"/>
                                        </p:tgtEl>
                                      </p:cBhvr>
                                    </p:animEffect>
                                  </p:childTnLst>
                                </p:cTn>
                              </p:par>
                              <p:par>
                                <p:cTn id="11" presetID="14" presetClass="entr" presetSubtype="1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randombar(horizontal)">
                                      <p:cBhvr>
                                        <p:cTn id="13" dur="500"/>
                                        <p:tgtEl>
                                          <p:spTgt spid="14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randombar(horizontal)">
                                      <p:cBhvr>
                                        <p:cTn id="19" dur="500"/>
                                        <p:tgtEl>
                                          <p:spTgt spid="7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randombar(horizontal)">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46"/>
                                        </p:tgtEl>
                                        <p:attrNameLst>
                                          <p:attrName>style.visibility</p:attrName>
                                        </p:attrNameLst>
                                      </p:cBhvr>
                                      <p:to>
                                        <p:strVal val="visible"/>
                                      </p:to>
                                    </p:set>
                                    <p:animEffect transition="in" filter="randombar(horizontal)">
                                      <p:cBhvr>
                                        <p:cTn id="27" dur="500"/>
                                        <p:tgtEl>
                                          <p:spTgt spid="546"/>
                                        </p:tgtEl>
                                      </p:cBhvr>
                                    </p:animEffect>
                                  </p:childTnLst>
                                </p:cTn>
                              </p:par>
                              <p:par>
                                <p:cTn id="28" presetID="14" presetClass="entr" presetSubtype="10" fill="hold" nodeType="withEffect">
                                  <p:stCondLst>
                                    <p:cond delay="0"/>
                                  </p:stCondLst>
                                  <p:childTnLst>
                                    <p:set>
                                      <p:cBhvr>
                                        <p:cTn id="29" dur="1" fill="hold">
                                          <p:stCondLst>
                                            <p:cond delay="0"/>
                                          </p:stCondLst>
                                        </p:cTn>
                                        <p:tgtEl>
                                          <p:spTgt spid="561"/>
                                        </p:tgtEl>
                                        <p:attrNameLst>
                                          <p:attrName>style.visibility</p:attrName>
                                        </p:attrNameLst>
                                      </p:cBhvr>
                                      <p:to>
                                        <p:strVal val="visible"/>
                                      </p:to>
                                    </p:set>
                                    <p:animEffect transition="in" filter="randombar(horizontal)">
                                      <p:cBhvr>
                                        <p:cTn id="30" dur="500"/>
                                        <p:tgtEl>
                                          <p:spTgt spid="561"/>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par>
                                <p:cTn id="34" presetID="14" presetClass="entr" presetSubtype="1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randombar(horizontal)">
                                      <p:cBhvr>
                                        <p:cTn id="39" dur="500"/>
                                        <p:tgtEl>
                                          <p:spTgt spid="114"/>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randombar(horizontal)">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77"/>
                                        </p:tgtEl>
                                        <p:attrNameLst>
                                          <p:attrName>style.visibility</p:attrName>
                                        </p:attrNameLst>
                                      </p:cBhvr>
                                      <p:to>
                                        <p:strVal val="visible"/>
                                      </p:to>
                                    </p:set>
                                    <p:animEffect transition="in" filter="randombar(horizontal)">
                                      <p:cBhvr>
                                        <p:cTn id="47" dur="500"/>
                                        <p:tgtEl>
                                          <p:spTgt spid="177"/>
                                        </p:tgtEl>
                                      </p:cBhvr>
                                    </p:animEffect>
                                  </p:childTnLst>
                                </p:cTn>
                              </p:par>
                              <p:par>
                                <p:cTn id="48" presetID="14" presetClass="entr" presetSubtype="10" fill="hold" nodeType="withEffect">
                                  <p:stCondLst>
                                    <p:cond delay="0"/>
                                  </p:stCondLst>
                                  <p:childTnLst>
                                    <p:set>
                                      <p:cBhvr>
                                        <p:cTn id="49" dur="1" fill="hold">
                                          <p:stCondLst>
                                            <p:cond delay="0"/>
                                          </p:stCondLst>
                                        </p:cTn>
                                        <p:tgtEl>
                                          <p:spTgt spid="180"/>
                                        </p:tgtEl>
                                        <p:attrNameLst>
                                          <p:attrName>style.visibility</p:attrName>
                                        </p:attrNameLst>
                                      </p:cBhvr>
                                      <p:to>
                                        <p:strVal val="visible"/>
                                      </p:to>
                                    </p:set>
                                    <p:animEffect transition="in" filter="randombar(horizontal)">
                                      <p:cBhvr>
                                        <p:cTn id="50" dur="500"/>
                                        <p:tgtEl>
                                          <p:spTgt spid="180"/>
                                        </p:tgtEl>
                                      </p:cBhvr>
                                    </p:animEffect>
                                  </p:childTnLst>
                                </p:cTn>
                              </p:par>
                              <p:par>
                                <p:cTn id="51" presetID="14" presetClass="entr" presetSubtype="1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randombar(horizontal)">
                                      <p:cBhvr>
                                        <p:cTn id="53" dur="500"/>
                                        <p:tgtEl>
                                          <p:spTgt spid="26"/>
                                        </p:tgtEl>
                                      </p:cBhvr>
                                    </p:animEffect>
                                  </p:childTnLst>
                                </p:cTn>
                              </p:par>
                              <p:par>
                                <p:cTn id="54" presetID="14" presetClass="entr" presetSubtype="10" fill="hold" nodeType="with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randombar(horizontal)">
                                      <p:cBhvr>
                                        <p:cTn id="56" dur="500"/>
                                        <p:tgtEl>
                                          <p:spTgt spid="179"/>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64"/>
                                        </p:tgtEl>
                                        <p:attrNameLst>
                                          <p:attrName>style.visibility</p:attrName>
                                        </p:attrNameLst>
                                      </p:cBhvr>
                                      <p:to>
                                        <p:strVal val="visible"/>
                                      </p:to>
                                    </p:set>
                                    <p:animEffect transition="in" filter="randombar(horizontal)">
                                      <p:cBhvr>
                                        <p:cTn id="61" dur="500"/>
                                        <p:tgtEl>
                                          <p:spTgt spid="164"/>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randombar(horizontal)">
                                      <p:cBhvr>
                                        <p:cTn id="64" dur="500"/>
                                        <p:tgtEl>
                                          <p:spTgt spid="166"/>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167"/>
                                        </p:tgtEl>
                                        <p:attrNameLst>
                                          <p:attrName>style.visibility</p:attrName>
                                        </p:attrNameLst>
                                      </p:cBhvr>
                                      <p:to>
                                        <p:strVal val="visible"/>
                                      </p:to>
                                    </p:set>
                                    <p:animEffect transition="in" filter="randombar(horizontal)">
                                      <p:cBhvr>
                                        <p:cTn id="67" dur="500"/>
                                        <p:tgtEl>
                                          <p:spTgt spid="167"/>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randombar(horizontal)">
                                      <p:cBhvr>
                                        <p:cTn id="72" dur="500"/>
                                        <p:tgtEl>
                                          <p:spTgt spid="41"/>
                                        </p:tgtEl>
                                      </p:cBhvr>
                                    </p:animEffect>
                                  </p:childTnLst>
                                </p:cTn>
                              </p:par>
                              <p:par>
                                <p:cTn id="73" presetID="14" presetClass="entr" presetSubtype="1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randombar(horizontal)">
                                      <p:cBhvr>
                                        <p:cTn id="75" dur="500"/>
                                        <p:tgtEl>
                                          <p:spTgt spid="19"/>
                                        </p:tgtEl>
                                      </p:cBhvr>
                                    </p:animEffect>
                                  </p:childTnLst>
                                </p:cTn>
                              </p:par>
                              <p:par>
                                <p:cTn id="76" presetID="14" presetClass="entr" presetSubtype="10" fill="hold"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randombar(horizontal)">
                                      <p:cBhvr>
                                        <p:cTn id="78" dur="500"/>
                                        <p:tgtEl>
                                          <p:spTgt spid="17"/>
                                        </p:tgtEl>
                                      </p:cBhvr>
                                    </p:animEffect>
                                  </p:childTnLst>
                                </p:cTn>
                              </p:par>
                              <p:par>
                                <p:cTn id="79" presetID="14" presetClass="entr" presetSubtype="1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randombar(horizontal)">
                                      <p:cBhvr>
                                        <p:cTn id="81" dur="500"/>
                                        <p:tgtEl>
                                          <p:spTgt spid="21"/>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151"/>
                                        </p:tgtEl>
                                        <p:attrNameLst>
                                          <p:attrName>style.visibility</p:attrName>
                                        </p:attrNameLst>
                                      </p:cBhvr>
                                      <p:to>
                                        <p:strVal val="visible"/>
                                      </p:to>
                                    </p:set>
                                    <p:animEffect transition="in" filter="randombar(horizontal)">
                                      <p:cBhvr>
                                        <p:cTn id="86" dur="500"/>
                                        <p:tgtEl>
                                          <p:spTgt spid="151"/>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randombar(horizontal)">
                                      <p:cBhvr>
                                        <p:cTn id="89" dur="500"/>
                                        <p:tgtEl>
                                          <p:spTgt spid="22"/>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152"/>
                                        </p:tgtEl>
                                        <p:attrNameLst>
                                          <p:attrName>style.visibility</p:attrName>
                                        </p:attrNameLst>
                                      </p:cBhvr>
                                      <p:to>
                                        <p:strVal val="visible"/>
                                      </p:to>
                                    </p:set>
                                    <p:animEffect transition="in" filter="randombar(horizontal)">
                                      <p:cBhvr>
                                        <p:cTn id="92"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22" grpId="0"/>
      <p:bldP spid="151" grpId="0"/>
      <p:bldP spid="152" grpId="0"/>
      <p:bldP spid="164" grpId="0"/>
      <p:bldP spid="166" grpId="0"/>
      <p:bldP spid="167" grpId="0"/>
      <p:bldP spid="2" grpId="0"/>
      <p:bldP spid="73" grpId="0"/>
      <p:bldP spid="7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WITH DEPENDENCY INJECTION</a:t>
            </a:r>
            <a:endParaRPr dirty="0"/>
          </a:p>
        </p:txBody>
      </p:sp>
      <p:grpSp>
        <p:nvGrpSpPr>
          <p:cNvPr id="546" name="Google Shape;546;p28"/>
          <p:cNvGrpSpPr/>
          <p:nvPr/>
        </p:nvGrpSpPr>
        <p:grpSpPr>
          <a:xfrm>
            <a:off x="1005707" y="3254094"/>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1010838" y="1889252"/>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39AB935-9A0F-45C0-8F53-1297E484F6E8}"/>
              </a:ext>
            </a:extLst>
          </p:cNvPr>
          <p:cNvPicPr>
            <a:picLocks noChangeAspect="1"/>
          </p:cNvPicPr>
          <p:nvPr/>
        </p:nvPicPr>
        <p:blipFill>
          <a:blip r:embed="rId3"/>
          <a:stretch>
            <a:fillRect/>
          </a:stretch>
        </p:blipFill>
        <p:spPr>
          <a:xfrm>
            <a:off x="1159389" y="3422611"/>
            <a:ext cx="445972" cy="445972"/>
          </a:xfrm>
          <a:prstGeom prst="rect">
            <a:avLst/>
          </a:prstGeom>
        </p:spPr>
      </p:pic>
      <p:pic>
        <p:nvPicPr>
          <p:cNvPr id="7" name="Picture 6">
            <a:extLst>
              <a:ext uri="{FF2B5EF4-FFF2-40B4-BE49-F238E27FC236}">
                <a16:creationId xmlns:a16="http://schemas.microsoft.com/office/drawing/2014/main" id="{7D59C86C-C39E-4BEC-AEC1-B5AA64F5FE26}"/>
              </a:ext>
            </a:extLst>
          </p:cNvPr>
          <p:cNvPicPr>
            <a:picLocks noChangeAspect="1"/>
          </p:cNvPicPr>
          <p:nvPr/>
        </p:nvPicPr>
        <p:blipFill>
          <a:blip r:embed="rId4"/>
          <a:stretch>
            <a:fillRect/>
          </a:stretch>
        </p:blipFill>
        <p:spPr>
          <a:xfrm>
            <a:off x="1144319" y="2057769"/>
            <a:ext cx="465443" cy="465443"/>
          </a:xfrm>
          <a:prstGeom prst="rect">
            <a:avLst/>
          </a:prstGeom>
        </p:spPr>
      </p:pic>
      <p:sp>
        <p:nvSpPr>
          <p:cNvPr id="114" name="Google Shape;595;p28">
            <a:extLst>
              <a:ext uri="{FF2B5EF4-FFF2-40B4-BE49-F238E27FC236}">
                <a16:creationId xmlns:a16="http://schemas.microsoft.com/office/drawing/2014/main" id="{F4711FE0-4FCC-4FB6-8860-FD89703F8B15}"/>
              </a:ext>
            </a:extLst>
          </p:cNvPr>
          <p:cNvSpPr txBox="1">
            <a:spLocks/>
          </p:cNvSpPr>
          <p:nvPr/>
        </p:nvSpPr>
        <p:spPr>
          <a:xfrm>
            <a:off x="885619" y="1590009"/>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Email</a:t>
            </a:r>
          </a:p>
        </p:txBody>
      </p:sp>
      <p:sp>
        <p:nvSpPr>
          <p:cNvPr id="115" name="Google Shape;595;p28">
            <a:extLst>
              <a:ext uri="{FF2B5EF4-FFF2-40B4-BE49-F238E27FC236}">
                <a16:creationId xmlns:a16="http://schemas.microsoft.com/office/drawing/2014/main" id="{C1392821-BB78-48CF-80DF-3F653FAADF2B}"/>
              </a:ext>
            </a:extLst>
          </p:cNvPr>
          <p:cNvSpPr txBox="1">
            <a:spLocks/>
          </p:cNvSpPr>
          <p:nvPr/>
        </p:nvSpPr>
        <p:spPr>
          <a:xfrm>
            <a:off x="975156" y="413665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Database</a:t>
            </a:r>
          </a:p>
        </p:txBody>
      </p:sp>
      <p:sp>
        <p:nvSpPr>
          <p:cNvPr id="124" name="Google Shape;1126;p41">
            <a:extLst>
              <a:ext uri="{FF2B5EF4-FFF2-40B4-BE49-F238E27FC236}">
                <a16:creationId xmlns:a16="http://schemas.microsoft.com/office/drawing/2014/main" id="{B6EFDE75-89C1-4523-BF5F-F63CDBD53655}"/>
              </a:ext>
            </a:extLst>
          </p:cNvPr>
          <p:cNvSpPr/>
          <p:nvPr/>
        </p:nvSpPr>
        <p:spPr>
          <a:xfrm rot="5400000">
            <a:off x="3234227" y="3260512"/>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127;p41">
            <a:extLst>
              <a:ext uri="{FF2B5EF4-FFF2-40B4-BE49-F238E27FC236}">
                <a16:creationId xmlns:a16="http://schemas.microsoft.com/office/drawing/2014/main" id="{0906C712-BCEE-42E5-AE91-C82B1B5DEDFF}"/>
              </a:ext>
            </a:extLst>
          </p:cNvPr>
          <p:cNvGrpSpPr/>
          <p:nvPr/>
        </p:nvGrpSpPr>
        <p:grpSpPr>
          <a:xfrm>
            <a:off x="2464625" y="2648891"/>
            <a:ext cx="1724472" cy="689068"/>
            <a:chOff x="2300424" y="3082576"/>
            <a:chExt cx="1433208" cy="743649"/>
          </a:xfrm>
          <a:solidFill>
            <a:srgbClr val="FF3399"/>
          </a:solidFill>
        </p:grpSpPr>
        <p:sp>
          <p:nvSpPr>
            <p:cNvPr id="126" name="Google Shape;1128;p41">
              <a:extLst>
                <a:ext uri="{FF2B5EF4-FFF2-40B4-BE49-F238E27FC236}">
                  <a16:creationId xmlns:a16="http://schemas.microsoft.com/office/drawing/2014/main" id="{3B09C50D-2DD8-43ED-A090-F2DD97404E05}"/>
                </a:ext>
              </a:extLst>
            </p:cNvPr>
            <p:cNvSpPr/>
            <p:nvPr/>
          </p:nvSpPr>
          <p:spPr>
            <a:xfrm rot="5400000">
              <a:off x="2740567"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129;p41">
              <a:extLst>
                <a:ext uri="{FF2B5EF4-FFF2-40B4-BE49-F238E27FC236}">
                  <a16:creationId xmlns:a16="http://schemas.microsoft.com/office/drawing/2014/main" id="{A216841E-9A05-42AB-8D36-22C9EC8F0759}"/>
                </a:ext>
              </a:extLst>
            </p:cNvPr>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30;p41">
              <a:extLst>
                <a:ext uri="{FF2B5EF4-FFF2-40B4-BE49-F238E27FC236}">
                  <a16:creationId xmlns:a16="http://schemas.microsoft.com/office/drawing/2014/main" id="{2617D548-EFA7-4DE5-9FBC-D2B2DCA1C62F}"/>
                </a:ext>
              </a:extLst>
            </p:cNvPr>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31;p41">
              <a:extLst>
                <a:ext uri="{FF2B5EF4-FFF2-40B4-BE49-F238E27FC236}">
                  <a16:creationId xmlns:a16="http://schemas.microsoft.com/office/drawing/2014/main" id="{799BCF55-1931-4A2D-AF4B-CAB9F6F3AC16}"/>
                </a:ext>
              </a:extLst>
            </p:cNvPr>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32;p41">
              <a:extLst>
                <a:ext uri="{FF2B5EF4-FFF2-40B4-BE49-F238E27FC236}">
                  <a16:creationId xmlns:a16="http://schemas.microsoft.com/office/drawing/2014/main" id="{9429CF23-E725-4075-92E6-C8B790BEF136}"/>
                </a:ext>
              </a:extLst>
            </p:cNvPr>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33;p41">
              <a:extLst>
                <a:ext uri="{FF2B5EF4-FFF2-40B4-BE49-F238E27FC236}">
                  <a16:creationId xmlns:a16="http://schemas.microsoft.com/office/drawing/2014/main" id="{8F668455-50AF-492B-AAB4-3F86A0C0CFA6}"/>
                </a:ext>
              </a:extLst>
            </p:cNvPr>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34;p41">
              <a:extLst>
                <a:ext uri="{FF2B5EF4-FFF2-40B4-BE49-F238E27FC236}">
                  <a16:creationId xmlns:a16="http://schemas.microsoft.com/office/drawing/2014/main" id="{5B0931E6-8BBA-4D18-AEE7-8DDC7FBE834E}"/>
                </a:ext>
              </a:extLst>
            </p:cNvPr>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35;p41">
              <a:extLst>
                <a:ext uri="{FF2B5EF4-FFF2-40B4-BE49-F238E27FC236}">
                  <a16:creationId xmlns:a16="http://schemas.microsoft.com/office/drawing/2014/main" id="{7AC8F2E3-6A41-4B74-B28B-38E7E01694BF}"/>
                </a:ext>
              </a:extLst>
            </p:cNvPr>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36;p41">
              <a:extLst>
                <a:ext uri="{FF2B5EF4-FFF2-40B4-BE49-F238E27FC236}">
                  <a16:creationId xmlns:a16="http://schemas.microsoft.com/office/drawing/2014/main" id="{E7463A4D-F28E-48D0-BF65-1D5DFB5FE0E4}"/>
                </a:ext>
              </a:extLst>
            </p:cNvPr>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37;p41">
              <a:extLst>
                <a:ext uri="{FF2B5EF4-FFF2-40B4-BE49-F238E27FC236}">
                  <a16:creationId xmlns:a16="http://schemas.microsoft.com/office/drawing/2014/main" id="{D1D5D0D1-49DC-4C1F-9611-2B936301E8F7}"/>
                </a:ext>
              </a:extLst>
            </p:cNvPr>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38;p41">
              <a:extLst>
                <a:ext uri="{FF2B5EF4-FFF2-40B4-BE49-F238E27FC236}">
                  <a16:creationId xmlns:a16="http://schemas.microsoft.com/office/drawing/2014/main" id="{7EA87B87-47F2-4913-B05D-3876ED35BC3F}"/>
                </a:ext>
              </a:extLst>
            </p:cNvPr>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39;p41">
              <a:extLst>
                <a:ext uri="{FF2B5EF4-FFF2-40B4-BE49-F238E27FC236}">
                  <a16:creationId xmlns:a16="http://schemas.microsoft.com/office/drawing/2014/main" id="{65669682-0FBE-498F-8528-44B31A12CAFC}"/>
                </a:ext>
              </a:extLst>
            </p:cNvPr>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40;p41">
              <a:extLst>
                <a:ext uri="{FF2B5EF4-FFF2-40B4-BE49-F238E27FC236}">
                  <a16:creationId xmlns:a16="http://schemas.microsoft.com/office/drawing/2014/main" id="{A850FF4D-47BC-4D2A-BDB0-E976F4AC5C3F}"/>
                </a:ext>
              </a:extLst>
            </p:cNvPr>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41;p41">
              <a:extLst>
                <a:ext uri="{FF2B5EF4-FFF2-40B4-BE49-F238E27FC236}">
                  <a16:creationId xmlns:a16="http://schemas.microsoft.com/office/drawing/2014/main" id="{A33D000D-4ED9-4CA0-BFA2-696BF9709A10}"/>
                </a:ext>
              </a:extLst>
            </p:cNvPr>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42;p41">
              <a:extLst>
                <a:ext uri="{FF2B5EF4-FFF2-40B4-BE49-F238E27FC236}">
                  <a16:creationId xmlns:a16="http://schemas.microsoft.com/office/drawing/2014/main" id="{A769FFF8-D838-4F5F-BE42-E3035CCA291F}"/>
                </a:ext>
              </a:extLst>
            </p:cNvPr>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 name="Picture 141">
            <a:extLst>
              <a:ext uri="{FF2B5EF4-FFF2-40B4-BE49-F238E27FC236}">
                <a16:creationId xmlns:a16="http://schemas.microsoft.com/office/drawing/2014/main" id="{3E913C47-815B-4658-9387-DEA8E6A35E65}"/>
              </a:ext>
            </a:extLst>
          </p:cNvPr>
          <p:cNvPicPr>
            <a:picLocks noChangeAspect="1"/>
          </p:cNvPicPr>
          <p:nvPr/>
        </p:nvPicPr>
        <p:blipFill>
          <a:blip r:embed="rId5"/>
          <a:stretch>
            <a:fillRect/>
          </a:stretch>
        </p:blipFill>
        <p:spPr>
          <a:xfrm>
            <a:off x="5679624" y="4021245"/>
            <a:ext cx="1042657" cy="1042657"/>
          </a:xfrm>
          <a:prstGeom prst="rect">
            <a:avLst/>
          </a:prstGeom>
        </p:spPr>
      </p:pic>
      <p:pic>
        <p:nvPicPr>
          <p:cNvPr id="144" name="Picture 143">
            <a:extLst>
              <a:ext uri="{FF2B5EF4-FFF2-40B4-BE49-F238E27FC236}">
                <a16:creationId xmlns:a16="http://schemas.microsoft.com/office/drawing/2014/main" id="{CEEB0832-A4BF-45D4-90F5-A39AC2E29144}"/>
              </a:ext>
            </a:extLst>
          </p:cNvPr>
          <p:cNvPicPr>
            <a:picLocks noChangeAspect="1"/>
          </p:cNvPicPr>
          <p:nvPr/>
        </p:nvPicPr>
        <p:blipFill>
          <a:blip r:embed="rId5"/>
          <a:stretch>
            <a:fillRect/>
          </a:stretch>
        </p:blipFill>
        <p:spPr>
          <a:xfrm>
            <a:off x="5662585" y="1333563"/>
            <a:ext cx="1042657" cy="1042657"/>
          </a:xfrm>
          <a:prstGeom prst="rect">
            <a:avLst/>
          </a:prstGeom>
        </p:spPr>
      </p:pic>
      <p:pic>
        <p:nvPicPr>
          <p:cNvPr id="145" name="Picture 144">
            <a:extLst>
              <a:ext uri="{FF2B5EF4-FFF2-40B4-BE49-F238E27FC236}">
                <a16:creationId xmlns:a16="http://schemas.microsoft.com/office/drawing/2014/main" id="{DBE323CD-DD36-4BB8-927C-E453A947944E}"/>
              </a:ext>
            </a:extLst>
          </p:cNvPr>
          <p:cNvPicPr>
            <a:picLocks noChangeAspect="1"/>
          </p:cNvPicPr>
          <p:nvPr/>
        </p:nvPicPr>
        <p:blipFill>
          <a:blip r:embed="rId5"/>
          <a:stretch>
            <a:fillRect/>
          </a:stretch>
        </p:blipFill>
        <p:spPr>
          <a:xfrm>
            <a:off x="5679624" y="2677404"/>
            <a:ext cx="1042657" cy="1042657"/>
          </a:xfrm>
          <a:prstGeom prst="rect">
            <a:avLst/>
          </a:prstGeom>
        </p:spPr>
      </p:pic>
      <p:cxnSp>
        <p:nvCxnSpPr>
          <p:cNvPr id="19" name="Straight Arrow Connector 18">
            <a:extLst>
              <a:ext uri="{FF2B5EF4-FFF2-40B4-BE49-F238E27FC236}">
                <a16:creationId xmlns:a16="http://schemas.microsoft.com/office/drawing/2014/main" id="{737F7034-06E5-45C5-AE2C-964FDCAEC572}"/>
              </a:ext>
            </a:extLst>
          </p:cNvPr>
          <p:cNvCxnSpPr>
            <a:cxnSpLocks/>
            <a:endCxn id="2" idx="1"/>
          </p:cNvCxnSpPr>
          <p:nvPr/>
        </p:nvCxnSpPr>
        <p:spPr>
          <a:xfrm flipV="1">
            <a:off x="1875818" y="2937624"/>
            <a:ext cx="1019218" cy="75836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2" name="TextBox 21">
            <a:extLst>
              <a:ext uri="{FF2B5EF4-FFF2-40B4-BE49-F238E27FC236}">
                <a16:creationId xmlns:a16="http://schemas.microsoft.com/office/drawing/2014/main" id="{C1320454-4B08-45F8-94F3-ABAD0E252AAD}"/>
              </a:ext>
            </a:extLst>
          </p:cNvPr>
          <p:cNvSpPr txBox="1"/>
          <p:nvPr/>
        </p:nvSpPr>
        <p:spPr>
          <a:xfrm>
            <a:off x="2142983" y="2237451"/>
            <a:ext cx="825867" cy="230832"/>
          </a:xfrm>
          <a:prstGeom prst="rect">
            <a:avLst/>
          </a:prstGeom>
          <a:noFill/>
        </p:spPr>
        <p:txBody>
          <a:bodyPr wrap="none" rtlCol="0">
            <a:spAutoFit/>
          </a:bodyPr>
          <a:lstStyle/>
          <a:p>
            <a:r>
              <a:rPr lang="en-US" sz="900" dirty="0" err="1">
                <a:solidFill>
                  <a:srgbClr val="00B050"/>
                </a:solidFill>
              </a:rPr>
              <a:t>IEmail,Email</a:t>
            </a:r>
            <a:endParaRPr lang="en-US" sz="900" dirty="0">
              <a:solidFill>
                <a:srgbClr val="00B050"/>
              </a:solidFill>
            </a:endParaRPr>
          </a:p>
        </p:txBody>
      </p:sp>
      <p:sp>
        <p:nvSpPr>
          <p:cNvPr id="152" name="TextBox 151">
            <a:extLst>
              <a:ext uri="{FF2B5EF4-FFF2-40B4-BE49-F238E27FC236}">
                <a16:creationId xmlns:a16="http://schemas.microsoft.com/office/drawing/2014/main" id="{F689FAA8-841E-462A-BD59-06ACEB00FF44}"/>
              </a:ext>
            </a:extLst>
          </p:cNvPr>
          <p:cNvSpPr txBox="1"/>
          <p:nvPr/>
        </p:nvSpPr>
        <p:spPr>
          <a:xfrm>
            <a:off x="5059248" y="1846703"/>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64" name="TextBox 163">
            <a:extLst>
              <a:ext uri="{FF2B5EF4-FFF2-40B4-BE49-F238E27FC236}">
                <a16:creationId xmlns:a16="http://schemas.microsoft.com/office/drawing/2014/main" id="{A3081272-CBC5-455E-BD97-783FF426556D}"/>
              </a:ext>
            </a:extLst>
          </p:cNvPr>
          <p:cNvSpPr txBox="1"/>
          <p:nvPr/>
        </p:nvSpPr>
        <p:spPr>
          <a:xfrm>
            <a:off x="5271897" y="4596043"/>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cxnSp>
        <p:nvCxnSpPr>
          <p:cNvPr id="177" name="Straight Arrow Connector 176">
            <a:extLst>
              <a:ext uri="{FF2B5EF4-FFF2-40B4-BE49-F238E27FC236}">
                <a16:creationId xmlns:a16="http://schemas.microsoft.com/office/drawing/2014/main" id="{A8125BE7-BA3F-44D0-AB24-2129521EE452}"/>
              </a:ext>
            </a:extLst>
          </p:cNvPr>
          <p:cNvCxnSpPr>
            <a:cxnSpLocks/>
            <a:endCxn id="2" idx="1"/>
          </p:cNvCxnSpPr>
          <p:nvPr/>
        </p:nvCxnSpPr>
        <p:spPr>
          <a:xfrm>
            <a:off x="1875818" y="2306389"/>
            <a:ext cx="1019218" cy="631235"/>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sp>
        <p:nvSpPr>
          <p:cNvPr id="2" name="TextBox 1">
            <a:extLst>
              <a:ext uri="{FF2B5EF4-FFF2-40B4-BE49-F238E27FC236}">
                <a16:creationId xmlns:a16="http://schemas.microsoft.com/office/drawing/2014/main" id="{6238615F-B2D8-433E-A2A6-A2CEE19D7E9A}"/>
              </a:ext>
            </a:extLst>
          </p:cNvPr>
          <p:cNvSpPr txBox="1"/>
          <p:nvPr/>
        </p:nvSpPr>
        <p:spPr>
          <a:xfrm>
            <a:off x="2895036" y="2706791"/>
            <a:ext cx="1090363" cy="461665"/>
          </a:xfrm>
          <a:prstGeom prst="rect">
            <a:avLst/>
          </a:prstGeom>
          <a:noFill/>
        </p:spPr>
        <p:txBody>
          <a:bodyPr wrap="none" rtlCol="0">
            <a:spAutoFit/>
          </a:bodyPr>
          <a:lstStyle/>
          <a:p>
            <a:pPr algn="ctr"/>
            <a:r>
              <a:rPr lang="en-US" sz="1200" dirty="0">
                <a:solidFill>
                  <a:schemeClr val="bg1"/>
                </a:solidFill>
              </a:rPr>
              <a:t>DI </a:t>
            </a:r>
          </a:p>
          <a:p>
            <a:r>
              <a:rPr lang="en-US" sz="1200" dirty="0">
                <a:solidFill>
                  <a:schemeClr val="bg1"/>
                </a:solidFill>
              </a:rPr>
              <a:t>CONTAINER</a:t>
            </a:r>
          </a:p>
        </p:txBody>
      </p:sp>
      <p:sp>
        <p:nvSpPr>
          <p:cNvPr id="79" name="TextBox 78">
            <a:extLst>
              <a:ext uri="{FF2B5EF4-FFF2-40B4-BE49-F238E27FC236}">
                <a16:creationId xmlns:a16="http://schemas.microsoft.com/office/drawing/2014/main" id="{113B63BF-81B0-42DA-9249-2ACFA00582C3}"/>
              </a:ext>
            </a:extLst>
          </p:cNvPr>
          <p:cNvSpPr txBox="1"/>
          <p:nvPr/>
        </p:nvSpPr>
        <p:spPr>
          <a:xfrm>
            <a:off x="2164106" y="3411277"/>
            <a:ext cx="543739" cy="230832"/>
          </a:xfrm>
          <a:prstGeom prst="rect">
            <a:avLst/>
          </a:prstGeom>
          <a:noFill/>
        </p:spPr>
        <p:txBody>
          <a:bodyPr wrap="none" rtlCol="0">
            <a:spAutoFit/>
          </a:bodyPr>
          <a:lstStyle/>
          <a:p>
            <a:r>
              <a:rPr lang="en-US" sz="900" dirty="0" err="1">
                <a:solidFill>
                  <a:schemeClr val="accent1">
                    <a:lumMod val="75000"/>
                  </a:schemeClr>
                </a:solidFill>
              </a:rPr>
              <a:t>IDb,Db</a:t>
            </a:r>
            <a:endParaRPr lang="en-US" sz="900" dirty="0">
              <a:solidFill>
                <a:schemeClr val="accent1">
                  <a:lumMod val="75000"/>
                </a:schemeClr>
              </a:solidFill>
            </a:endParaRPr>
          </a:p>
        </p:txBody>
      </p:sp>
      <p:cxnSp>
        <p:nvCxnSpPr>
          <p:cNvPr id="12" name="Straight Connector 11">
            <a:extLst>
              <a:ext uri="{FF2B5EF4-FFF2-40B4-BE49-F238E27FC236}">
                <a16:creationId xmlns:a16="http://schemas.microsoft.com/office/drawing/2014/main" id="{55A83B59-7500-49D5-BCB6-C70BA44A7505}"/>
              </a:ext>
            </a:extLst>
          </p:cNvPr>
          <p:cNvCxnSpPr>
            <a:cxnSpLocks/>
          </p:cNvCxnSpPr>
          <p:nvPr/>
        </p:nvCxnSpPr>
        <p:spPr>
          <a:xfrm>
            <a:off x="4396740" y="1657410"/>
            <a:ext cx="0" cy="31584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9C4076-FDCA-47BA-ACB5-8631F37706AA}"/>
              </a:ext>
            </a:extLst>
          </p:cNvPr>
          <p:cNvCxnSpPr/>
          <p:nvPr/>
        </p:nvCxnSpPr>
        <p:spPr>
          <a:xfrm>
            <a:off x="4404360" y="1676400"/>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280B1F-37BC-43D2-8BA6-3787FC8178D1}"/>
              </a:ext>
            </a:extLst>
          </p:cNvPr>
          <p:cNvCxnSpPr/>
          <p:nvPr/>
        </p:nvCxnSpPr>
        <p:spPr>
          <a:xfrm>
            <a:off x="4396740" y="3526693"/>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D7BE291-85B3-4D3B-9027-166B74D96042}"/>
              </a:ext>
            </a:extLst>
          </p:cNvPr>
          <p:cNvCxnSpPr/>
          <p:nvPr/>
        </p:nvCxnSpPr>
        <p:spPr>
          <a:xfrm>
            <a:off x="4389119" y="4808220"/>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CCFF31-7FFA-4CA6-B00A-144B83E24B54}"/>
              </a:ext>
            </a:extLst>
          </p:cNvPr>
          <p:cNvCxnSpPr>
            <a:cxnSpLocks/>
          </p:cNvCxnSpPr>
          <p:nvPr/>
        </p:nvCxnSpPr>
        <p:spPr>
          <a:xfrm>
            <a:off x="4061460" y="3099073"/>
            <a:ext cx="3352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07ADD5-B9B3-4BE5-B41C-8FAA05A16F48}"/>
              </a:ext>
            </a:extLst>
          </p:cNvPr>
          <p:cNvCxnSpPr/>
          <p:nvPr/>
        </p:nvCxnSpPr>
        <p:spPr>
          <a:xfrm>
            <a:off x="3985399" y="2761702"/>
            <a:ext cx="1677186"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85F2EB3F-F479-480B-A871-4CACA17711E9}"/>
              </a:ext>
            </a:extLst>
          </p:cNvPr>
          <p:cNvCxnSpPr>
            <a:cxnSpLocks/>
          </p:cNvCxnSpPr>
          <p:nvPr/>
        </p:nvCxnSpPr>
        <p:spPr>
          <a:xfrm>
            <a:off x="4655820" y="2096524"/>
            <a:ext cx="1020669"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6C822A38-F0DC-4DCE-8DF4-761C1D2B3C6F}"/>
              </a:ext>
            </a:extLst>
          </p:cNvPr>
          <p:cNvCxnSpPr>
            <a:cxnSpLocks/>
          </p:cNvCxnSpPr>
          <p:nvPr/>
        </p:nvCxnSpPr>
        <p:spPr>
          <a:xfrm>
            <a:off x="4655820" y="4176784"/>
            <a:ext cx="1020669"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F057477-3166-4918-B084-466BB945344F}"/>
              </a:ext>
            </a:extLst>
          </p:cNvPr>
          <p:cNvCxnSpPr>
            <a:cxnSpLocks/>
          </p:cNvCxnSpPr>
          <p:nvPr/>
        </p:nvCxnSpPr>
        <p:spPr>
          <a:xfrm>
            <a:off x="4655820" y="2088904"/>
            <a:ext cx="0" cy="210312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F8D1BB3-4D87-474A-B444-E83DEB9F73B8}"/>
              </a:ext>
            </a:extLst>
          </p:cNvPr>
          <p:cNvSpPr txBox="1"/>
          <p:nvPr/>
        </p:nvSpPr>
        <p:spPr>
          <a:xfrm>
            <a:off x="5106239" y="2492770"/>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01" name="TextBox 100">
            <a:extLst>
              <a:ext uri="{FF2B5EF4-FFF2-40B4-BE49-F238E27FC236}">
                <a16:creationId xmlns:a16="http://schemas.microsoft.com/office/drawing/2014/main" id="{18BE6514-48FB-4F01-9FEA-55FF097297E6}"/>
              </a:ext>
            </a:extLst>
          </p:cNvPr>
          <p:cNvSpPr txBox="1"/>
          <p:nvPr/>
        </p:nvSpPr>
        <p:spPr>
          <a:xfrm>
            <a:off x="5134025" y="3934996"/>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02" name="TextBox 101">
            <a:extLst>
              <a:ext uri="{FF2B5EF4-FFF2-40B4-BE49-F238E27FC236}">
                <a16:creationId xmlns:a16="http://schemas.microsoft.com/office/drawing/2014/main" id="{764C0DCD-4185-43DC-880D-49D112C79CA8}"/>
              </a:ext>
            </a:extLst>
          </p:cNvPr>
          <p:cNvSpPr txBox="1"/>
          <p:nvPr/>
        </p:nvSpPr>
        <p:spPr>
          <a:xfrm>
            <a:off x="5221404" y="1430329"/>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sp>
        <p:nvSpPr>
          <p:cNvPr id="103" name="TextBox 102">
            <a:extLst>
              <a:ext uri="{FF2B5EF4-FFF2-40B4-BE49-F238E27FC236}">
                <a16:creationId xmlns:a16="http://schemas.microsoft.com/office/drawing/2014/main" id="{AD34B87F-DD89-4F84-91A5-E5FFB49AB46B}"/>
              </a:ext>
            </a:extLst>
          </p:cNvPr>
          <p:cNvSpPr txBox="1"/>
          <p:nvPr/>
        </p:nvSpPr>
        <p:spPr>
          <a:xfrm>
            <a:off x="5216226" y="3303561"/>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sp>
        <p:nvSpPr>
          <p:cNvPr id="77" name="TextBox 76">
            <a:extLst>
              <a:ext uri="{FF2B5EF4-FFF2-40B4-BE49-F238E27FC236}">
                <a16:creationId xmlns:a16="http://schemas.microsoft.com/office/drawing/2014/main" id="{36ADDF57-11E0-419C-ABF4-C595B2CE114C}"/>
              </a:ext>
            </a:extLst>
          </p:cNvPr>
          <p:cNvSpPr txBox="1"/>
          <p:nvPr/>
        </p:nvSpPr>
        <p:spPr>
          <a:xfrm>
            <a:off x="5902633" y="1147734"/>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1</a:t>
            </a:r>
          </a:p>
        </p:txBody>
      </p:sp>
      <p:sp>
        <p:nvSpPr>
          <p:cNvPr id="78" name="TextBox 77">
            <a:extLst>
              <a:ext uri="{FF2B5EF4-FFF2-40B4-BE49-F238E27FC236}">
                <a16:creationId xmlns:a16="http://schemas.microsoft.com/office/drawing/2014/main" id="{370580A3-D566-4738-8A5C-11DB7DB5FDC2}"/>
              </a:ext>
            </a:extLst>
          </p:cNvPr>
          <p:cNvSpPr txBox="1"/>
          <p:nvPr/>
        </p:nvSpPr>
        <p:spPr>
          <a:xfrm>
            <a:off x="5869173" y="2472263"/>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2</a:t>
            </a:r>
          </a:p>
        </p:txBody>
      </p:sp>
      <p:sp>
        <p:nvSpPr>
          <p:cNvPr id="80" name="TextBox 79">
            <a:extLst>
              <a:ext uri="{FF2B5EF4-FFF2-40B4-BE49-F238E27FC236}">
                <a16:creationId xmlns:a16="http://schemas.microsoft.com/office/drawing/2014/main" id="{943614C1-619E-434B-8EAC-532415B8C77F}"/>
              </a:ext>
            </a:extLst>
          </p:cNvPr>
          <p:cNvSpPr txBox="1"/>
          <p:nvPr/>
        </p:nvSpPr>
        <p:spPr>
          <a:xfrm>
            <a:off x="5856427" y="3763820"/>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3</a:t>
            </a:r>
          </a:p>
        </p:txBody>
      </p:sp>
    </p:spTree>
    <p:extLst>
      <p:ext uri="{BB962C8B-B14F-4D97-AF65-F5344CB8AC3E}">
        <p14:creationId xmlns:p14="http://schemas.microsoft.com/office/powerpoint/2010/main" val="4006725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randombar(horizontal)">
                                      <p:cBhvr>
                                        <p:cTn id="7" dur="500"/>
                                        <p:tgtEl>
                                          <p:spTgt spid="142"/>
                                        </p:tgtEl>
                                      </p:cBhvr>
                                    </p:animEffect>
                                  </p:childTnLst>
                                </p:cTn>
                              </p:par>
                              <p:par>
                                <p:cTn id="8" presetID="14" presetClass="entr" presetSubtype="1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randombar(horizontal)">
                                      <p:cBhvr>
                                        <p:cTn id="10" dur="500"/>
                                        <p:tgtEl>
                                          <p:spTgt spid="144"/>
                                        </p:tgtEl>
                                      </p:cBhvr>
                                    </p:animEffect>
                                  </p:childTnLst>
                                </p:cTn>
                              </p:par>
                              <p:par>
                                <p:cTn id="11" presetID="14" presetClass="entr" presetSubtype="1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randombar(horizontal)">
                                      <p:cBhvr>
                                        <p:cTn id="13" dur="500"/>
                                        <p:tgtEl>
                                          <p:spTgt spid="14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randombar(horizontal)">
                                      <p:cBhvr>
                                        <p:cTn id="16" dur="500"/>
                                        <p:tgtEl>
                                          <p:spTgt spid="7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randombar(horizontal)">
                                      <p:cBhvr>
                                        <p:cTn id="19" dur="500"/>
                                        <p:tgtEl>
                                          <p:spTgt spid="7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randombar(horizontal)">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46"/>
                                        </p:tgtEl>
                                        <p:attrNameLst>
                                          <p:attrName>style.visibility</p:attrName>
                                        </p:attrNameLst>
                                      </p:cBhvr>
                                      <p:to>
                                        <p:strVal val="visible"/>
                                      </p:to>
                                    </p:set>
                                    <p:animEffect transition="in" filter="randombar(horizontal)">
                                      <p:cBhvr>
                                        <p:cTn id="27" dur="500"/>
                                        <p:tgtEl>
                                          <p:spTgt spid="546"/>
                                        </p:tgtEl>
                                      </p:cBhvr>
                                    </p:animEffect>
                                  </p:childTnLst>
                                </p:cTn>
                              </p:par>
                              <p:par>
                                <p:cTn id="28" presetID="14" presetClass="entr" presetSubtype="10" fill="hold" nodeType="withEffect">
                                  <p:stCondLst>
                                    <p:cond delay="0"/>
                                  </p:stCondLst>
                                  <p:childTnLst>
                                    <p:set>
                                      <p:cBhvr>
                                        <p:cTn id="29" dur="1" fill="hold">
                                          <p:stCondLst>
                                            <p:cond delay="0"/>
                                          </p:stCondLst>
                                        </p:cTn>
                                        <p:tgtEl>
                                          <p:spTgt spid="561"/>
                                        </p:tgtEl>
                                        <p:attrNameLst>
                                          <p:attrName>style.visibility</p:attrName>
                                        </p:attrNameLst>
                                      </p:cBhvr>
                                      <p:to>
                                        <p:strVal val="visible"/>
                                      </p:to>
                                    </p:set>
                                    <p:animEffect transition="in" filter="randombar(horizontal)">
                                      <p:cBhvr>
                                        <p:cTn id="30" dur="500"/>
                                        <p:tgtEl>
                                          <p:spTgt spid="561"/>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par>
                                <p:cTn id="34" presetID="14" presetClass="entr" presetSubtype="1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randombar(horizontal)">
                                      <p:cBhvr>
                                        <p:cTn id="39" dur="500"/>
                                        <p:tgtEl>
                                          <p:spTgt spid="114"/>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randombar(horizontal)">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randombar(horizontal)">
                                      <p:cBhvr>
                                        <p:cTn id="47" dur="500"/>
                                        <p:tgtEl>
                                          <p:spTgt spid="124"/>
                                        </p:tgtEl>
                                      </p:cBhvr>
                                    </p:animEffect>
                                  </p:childTnLst>
                                </p:cTn>
                              </p:par>
                              <p:par>
                                <p:cTn id="48" presetID="14" presetClass="entr" presetSubtype="10" fill="hold" nodeType="withEffect">
                                  <p:stCondLst>
                                    <p:cond delay="0"/>
                                  </p:stCondLst>
                                  <p:childTnLst>
                                    <p:set>
                                      <p:cBhvr>
                                        <p:cTn id="49" dur="1" fill="hold">
                                          <p:stCondLst>
                                            <p:cond delay="0"/>
                                          </p:stCondLst>
                                        </p:cTn>
                                        <p:tgtEl>
                                          <p:spTgt spid="125"/>
                                        </p:tgtEl>
                                        <p:attrNameLst>
                                          <p:attrName>style.visibility</p:attrName>
                                        </p:attrNameLst>
                                      </p:cBhvr>
                                      <p:to>
                                        <p:strVal val="visible"/>
                                      </p:to>
                                    </p:set>
                                    <p:animEffect transition="in" filter="randombar(horizontal)">
                                      <p:cBhvr>
                                        <p:cTn id="50" dur="500"/>
                                        <p:tgtEl>
                                          <p:spTgt spid="125"/>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randombar(horizontal)">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randombar(horizontal)">
                                      <p:cBhvr>
                                        <p:cTn id="58" dur="500"/>
                                        <p:tgtEl>
                                          <p:spTgt spid="177"/>
                                        </p:tgtEl>
                                      </p:cBhvr>
                                    </p:animEffect>
                                  </p:childTnLst>
                                </p:cTn>
                              </p:par>
                              <p:par>
                                <p:cTn id="59" presetID="14" presetClass="entr" presetSubtype="1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randombar(horizontal)">
                                      <p:cBhvr>
                                        <p:cTn id="61" dur="500"/>
                                        <p:tgtEl>
                                          <p:spTgt spid="19"/>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randombar(horizontal)">
                                      <p:cBhvr>
                                        <p:cTn id="64" dur="500"/>
                                        <p:tgtEl>
                                          <p:spTgt spid="79"/>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randombar(horizontal)">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randombar(horizontal)">
                                      <p:cBhvr>
                                        <p:cTn id="72" dur="500"/>
                                        <p:tgtEl>
                                          <p:spTgt spid="12"/>
                                        </p:tgtEl>
                                      </p:cBhvr>
                                    </p:animEffect>
                                  </p:childTnLst>
                                </p:cTn>
                              </p:par>
                              <p:par>
                                <p:cTn id="73" presetID="14" presetClass="entr" presetSubtype="1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randombar(horizontal)">
                                      <p:cBhvr>
                                        <p:cTn id="75" dur="500"/>
                                        <p:tgtEl>
                                          <p:spTgt spid="15"/>
                                        </p:tgtEl>
                                      </p:cBhvr>
                                    </p:animEffect>
                                  </p:childTnLst>
                                </p:cTn>
                              </p:par>
                              <p:par>
                                <p:cTn id="76" presetID="14" presetClass="entr" presetSubtype="10"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randombar(horizontal)">
                                      <p:cBhvr>
                                        <p:cTn id="78" dur="500"/>
                                        <p:tgtEl>
                                          <p:spTgt spid="18"/>
                                        </p:tgtEl>
                                      </p:cBhvr>
                                    </p:animEffect>
                                  </p:childTnLst>
                                </p:cTn>
                              </p:par>
                              <p:par>
                                <p:cTn id="79" presetID="14" presetClass="entr" presetSubtype="1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randombar(horizontal)">
                                      <p:cBhvr>
                                        <p:cTn id="81" dur="500"/>
                                        <p:tgtEl>
                                          <p:spTgt spid="86"/>
                                        </p:tgtEl>
                                      </p:cBhvr>
                                    </p:animEffect>
                                  </p:childTnLst>
                                </p:cTn>
                              </p:par>
                              <p:par>
                                <p:cTn id="82" presetID="14" presetClass="entr" presetSubtype="10" fill="hold" nodeType="with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randombar(horizontal)">
                                      <p:cBhvr>
                                        <p:cTn id="84" dur="500"/>
                                        <p:tgtEl>
                                          <p:spTgt spid="85"/>
                                        </p:tgtEl>
                                      </p:cBhvr>
                                    </p:animEffect>
                                  </p:childTnLst>
                                </p:cTn>
                              </p:par>
                              <p:par>
                                <p:cTn id="85" presetID="14" presetClass="entr" presetSubtype="10"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randombar(horizontal)">
                                      <p:cBhvr>
                                        <p:cTn id="87" dur="500"/>
                                        <p:tgtEl>
                                          <p:spTgt spid="25"/>
                                        </p:tgtEl>
                                      </p:cBhvr>
                                    </p:animEffect>
                                  </p:childTnLst>
                                </p:cTn>
                              </p:par>
                              <p:par>
                                <p:cTn id="88" presetID="14" presetClass="entr" presetSubtype="10" fill="hold"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randombar(horizontal)">
                                      <p:cBhvr>
                                        <p:cTn id="90" dur="500"/>
                                        <p:tgtEl>
                                          <p:spTgt spid="29"/>
                                        </p:tgtEl>
                                      </p:cBhvr>
                                    </p:animEffect>
                                  </p:childTnLst>
                                </p:cTn>
                              </p:par>
                              <p:par>
                                <p:cTn id="91" presetID="14" presetClass="entr" presetSubtype="10" fill="hold" nodeType="withEffect">
                                  <p:stCondLst>
                                    <p:cond delay="0"/>
                                  </p:stCondLst>
                                  <p:childTnLst>
                                    <p:set>
                                      <p:cBhvr>
                                        <p:cTn id="92" dur="1" fill="hold">
                                          <p:stCondLst>
                                            <p:cond delay="0"/>
                                          </p:stCondLst>
                                        </p:cTn>
                                        <p:tgtEl>
                                          <p:spTgt spid="96"/>
                                        </p:tgtEl>
                                        <p:attrNameLst>
                                          <p:attrName>style.visibility</p:attrName>
                                        </p:attrNameLst>
                                      </p:cBhvr>
                                      <p:to>
                                        <p:strVal val="visible"/>
                                      </p:to>
                                    </p:set>
                                    <p:animEffect transition="in" filter="randombar(horizontal)">
                                      <p:cBhvr>
                                        <p:cTn id="93" dur="500"/>
                                        <p:tgtEl>
                                          <p:spTgt spid="96"/>
                                        </p:tgtEl>
                                      </p:cBhvr>
                                    </p:animEffect>
                                  </p:childTnLst>
                                </p:cTn>
                              </p:par>
                              <p:par>
                                <p:cTn id="94" presetID="14" presetClass="entr" presetSubtype="10" fill="hold"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randombar(horizontal)">
                                      <p:cBhvr>
                                        <p:cTn id="96" dur="500"/>
                                        <p:tgtEl>
                                          <p:spTgt spid="94"/>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52"/>
                                        </p:tgtEl>
                                        <p:attrNameLst>
                                          <p:attrName>style.visibility</p:attrName>
                                        </p:attrNameLst>
                                      </p:cBhvr>
                                      <p:to>
                                        <p:strVal val="visible"/>
                                      </p:to>
                                    </p:set>
                                    <p:animEffect transition="in" filter="randombar(horizontal)">
                                      <p:cBhvr>
                                        <p:cTn id="101" dur="500"/>
                                        <p:tgtEl>
                                          <p:spTgt spid="152"/>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164"/>
                                        </p:tgtEl>
                                        <p:attrNameLst>
                                          <p:attrName>style.visibility</p:attrName>
                                        </p:attrNameLst>
                                      </p:cBhvr>
                                      <p:to>
                                        <p:strVal val="visible"/>
                                      </p:to>
                                    </p:set>
                                    <p:animEffect transition="in" filter="randombar(horizontal)">
                                      <p:cBhvr>
                                        <p:cTn id="104" dur="500"/>
                                        <p:tgtEl>
                                          <p:spTgt spid="164"/>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animEffect transition="in" filter="randombar(horizontal)">
                                      <p:cBhvr>
                                        <p:cTn id="107" dur="500"/>
                                        <p:tgtEl>
                                          <p:spTgt spid="100"/>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101"/>
                                        </p:tgtEl>
                                        <p:attrNameLst>
                                          <p:attrName>style.visibility</p:attrName>
                                        </p:attrNameLst>
                                      </p:cBhvr>
                                      <p:to>
                                        <p:strVal val="visible"/>
                                      </p:to>
                                    </p:set>
                                    <p:animEffect transition="in" filter="randombar(horizontal)">
                                      <p:cBhvr>
                                        <p:cTn id="110" dur="500"/>
                                        <p:tgtEl>
                                          <p:spTgt spid="101"/>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102"/>
                                        </p:tgtEl>
                                        <p:attrNameLst>
                                          <p:attrName>style.visibility</p:attrName>
                                        </p:attrNameLst>
                                      </p:cBhvr>
                                      <p:to>
                                        <p:strVal val="visible"/>
                                      </p:to>
                                    </p:set>
                                    <p:animEffect transition="in" filter="randombar(horizontal)">
                                      <p:cBhvr>
                                        <p:cTn id="113" dur="500"/>
                                        <p:tgtEl>
                                          <p:spTgt spid="102"/>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103"/>
                                        </p:tgtEl>
                                        <p:attrNameLst>
                                          <p:attrName>style.visibility</p:attrName>
                                        </p:attrNameLst>
                                      </p:cBhvr>
                                      <p:to>
                                        <p:strVal val="visible"/>
                                      </p:to>
                                    </p:set>
                                    <p:animEffect transition="in" filter="randombar(horizontal)">
                                      <p:cBhvr>
                                        <p:cTn id="11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24" grpId="0" animBg="1"/>
      <p:bldP spid="22" grpId="0"/>
      <p:bldP spid="152" grpId="0"/>
      <p:bldP spid="164" grpId="0"/>
      <p:bldP spid="2" grpId="0"/>
      <p:bldP spid="79" grpId="0"/>
      <p:bldP spid="100" grpId="0"/>
      <p:bldP spid="101" grpId="0"/>
      <p:bldP spid="102" grpId="0"/>
      <p:bldP spid="103" grpId="0"/>
      <p:bldP spid="77" grpId="0"/>
      <p:bldP spid="78" grpId="0"/>
      <p:bldP spid="8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PIPELINE</a:t>
            </a:r>
            <a:endParaRPr dirty="0"/>
          </a:p>
        </p:txBody>
      </p:sp>
      <p:sp>
        <p:nvSpPr>
          <p:cNvPr id="22" name="Cylinder 21">
            <a:extLst>
              <a:ext uri="{FF2B5EF4-FFF2-40B4-BE49-F238E27FC236}">
                <a16:creationId xmlns:a16="http://schemas.microsoft.com/office/drawing/2014/main" id="{2588091A-46AB-47F5-BF9C-9425A4F521D1}"/>
              </a:ext>
            </a:extLst>
          </p:cNvPr>
          <p:cNvSpPr/>
          <p:nvPr/>
        </p:nvSpPr>
        <p:spPr>
          <a:xfrm rot="16200000">
            <a:off x="4452938" y="90487"/>
            <a:ext cx="1362076" cy="5238750"/>
          </a:xfrm>
          <a:prstGeom prst="can">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Flowchart: Stored Data 23">
            <a:extLst>
              <a:ext uri="{FF2B5EF4-FFF2-40B4-BE49-F238E27FC236}">
                <a16:creationId xmlns:a16="http://schemas.microsoft.com/office/drawing/2014/main" id="{1DE42C99-5653-4D71-9A7A-2004E1A1EAC4}"/>
              </a:ext>
            </a:extLst>
          </p:cNvPr>
          <p:cNvSpPr/>
          <p:nvPr/>
        </p:nvSpPr>
        <p:spPr>
          <a:xfrm>
            <a:off x="327660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Stored Data 137">
            <a:extLst>
              <a:ext uri="{FF2B5EF4-FFF2-40B4-BE49-F238E27FC236}">
                <a16:creationId xmlns:a16="http://schemas.microsoft.com/office/drawing/2014/main" id="{D9819063-FC15-4150-A7A1-177FAE2BC4B1}"/>
              </a:ext>
            </a:extLst>
          </p:cNvPr>
          <p:cNvSpPr/>
          <p:nvPr/>
        </p:nvSpPr>
        <p:spPr>
          <a:xfrm>
            <a:off x="4676776"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Stored Data 138">
            <a:extLst>
              <a:ext uri="{FF2B5EF4-FFF2-40B4-BE49-F238E27FC236}">
                <a16:creationId xmlns:a16="http://schemas.microsoft.com/office/drawing/2014/main" id="{E4966EBD-F6F3-4F34-9439-6D0237DB909B}"/>
              </a:ext>
            </a:extLst>
          </p:cNvPr>
          <p:cNvSpPr/>
          <p:nvPr/>
        </p:nvSpPr>
        <p:spPr>
          <a:xfrm>
            <a:off x="607695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A0BC226-24D1-495A-949D-F76D0EC4BE16}"/>
              </a:ext>
            </a:extLst>
          </p:cNvPr>
          <p:cNvCxnSpPr/>
          <p:nvPr/>
        </p:nvCxnSpPr>
        <p:spPr>
          <a:xfrm>
            <a:off x="2228850" y="2343150"/>
            <a:ext cx="6028775"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cxnSp>
        <p:nvCxnSpPr>
          <p:cNvPr id="142" name="Straight Arrow Connector 141">
            <a:extLst>
              <a:ext uri="{FF2B5EF4-FFF2-40B4-BE49-F238E27FC236}">
                <a16:creationId xmlns:a16="http://schemas.microsoft.com/office/drawing/2014/main" id="{375456A1-BDBF-42C8-82DD-B6DA580F8EB3}"/>
              </a:ext>
            </a:extLst>
          </p:cNvPr>
          <p:cNvCxnSpPr>
            <a:cxnSpLocks/>
          </p:cNvCxnSpPr>
          <p:nvPr/>
        </p:nvCxnSpPr>
        <p:spPr>
          <a:xfrm flipH="1">
            <a:off x="2228851" y="3000375"/>
            <a:ext cx="6028774"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A0533CCE-1719-4558-93D0-1E3E94BBF044}"/>
              </a:ext>
            </a:extLst>
          </p:cNvPr>
          <p:cNvSpPr txBox="1"/>
          <p:nvPr/>
        </p:nvSpPr>
        <p:spPr>
          <a:xfrm>
            <a:off x="4181475" y="2200275"/>
            <a:ext cx="1965603" cy="307777"/>
          </a:xfrm>
          <a:prstGeom prst="rect">
            <a:avLst/>
          </a:prstGeom>
          <a:solidFill>
            <a:schemeClr val="bg2">
              <a:lumMod val="60000"/>
              <a:lumOff val="40000"/>
            </a:schemeClr>
          </a:solidFill>
        </p:spPr>
        <p:txBody>
          <a:bodyPr wrap="none" rtlCol="0">
            <a:spAutoFit/>
          </a:bodyPr>
          <a:lstStyle/>
          <a:p>
            <a:r>
              <a:rPr lang="en-US" dirty="0"/>
              <a:t>Request from Browser</a:t>
            </a:r>
          </a:p>
        </p:txBody>
      </p:sp>
      <p:sp>
        <p:nvSpPr>
          <p:cNvPr id="33" name="Rectangle 32">
            <a:extLst>
              <a:ext uri="{FF2B5EF4-FFF2-40B4-BE49-F238E27FC236}">
                <a16:creationId xmlns:a16="http://schemas.microsoft.com/office/drawing/2014/main" id="{CBCFE50F-596F-4178-B53F-0289EBFD129E}"/>
              </a:ext>
            </a:extLst>
          </p:cNvPr>
          <p:cNvSpPr/>
          <p:nvPr/>
        </p:nvSpPr>
        <p:spPr>
          <a:xfrm>
            <a:off x="34099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Auth</a:t>
            </a:r>
          </a:p>
        </p:txBody>
      </p:sp>
      <p:sp>
        <p:nvSpPr>
          <p:cNvPr id="151" name="Rectangle 150">
            <a:extLst>
              <a:ext uri="{FF2B5EF4-FFF2-40B4-BE49-F238E27FC236}">
                <a16:creationId xmlns:a16="http://schemas.microsoft.com/office/drawing/2014/main" id="{A1668619-DD67-42E5-924D-B36D09797FA1}"/>
              </a:ext>
            </a:extLst>
          </p:cNvPr>
          <p:cNvSpPr/>
          <p:nvPr/>
        </p:nvSpPr>
        <p:spPr>
          <a:xfrm>
            <a:off x="48196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MVC</a:t>
            </a:r>
          </a:p>
        </p:txBody>
      </p:sp>
      <p:sp>
        <p:nvSpPr>
          <p:cNvPr id="152" name="Rectangle 151">
            <a:extLst>
              <a:ext uri="{FF2B5EF4-FFF2-40B4-BE49-F238E27FC236}">
                <a16:creationId xmlns:a16="http://schemas.microsoft.com/office/drawing/2014/main" id="{2D5A874C-88F8-49D2-B2FF-C178F5B69DD8}"/>
              </a:ext>
            </a:extLst>
          </p:cNvPr>
          <p:cNvSpPr/>
          <p:nvPr/>
        </p:nvSpPr>
        <p:spPr>
          <a:xfrm>
            <a:off x="6229350" y="3381373"/>
            <a:ext cx="771525" cy="484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Static Files</a:t>
            </a:r>
          </a:p>
        </p:txBody>
      </p:sp>
      <p:sp>
        <p:nvSpPr>
          <p:cNvPr id="35" name="Rectangle 34">
            <a:extLst>
              <a:ext uri="{FF2B5EF4-FFF2-40B4-BE49-F238E27FC236}">
                <a16:creationId xmlns:a16="http://schemas.microsoft.com/office/drawing/2014/main" id="{C5769DA0-3373-4A1C-86AA-A840AF5DD606}"/>
              </a:ext>
            </a:extLst>
          </p:cNvPr>
          <p:cNvSpPr/>
          <p:nvPr/>
        </p:nvSpPr>
        <p:spPr>
          <a:xfrm>
            <a:off x="838752" y="835424"/>
            <a:ext cx="1133475" cy="37488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oogle Shape;561;p28">
            <a:extLst>
              <a:ext uri="{FF2B5EF4-FFF2-40B4-BE49-F238E27FC236}">
                <a16:creationId xmlns:a16="http://schemas.microsoft.com/office/drawing/2014/main" id="{69DC1756-99E9-42DA-8139-868348BBE751}"/>
              </a:ext>
            </a:extLst>
          </p:cNvPr>
          <p:cNvGrpSpPr/>
          <p:nvPr/>
        </p:nvGrpSpPr>
        <p:grpSpPr>
          <a:xfrm>
            <a:off x="974505" y="985050"/>
            <a:ext cx="851384" cy="835187"/>
            <a:chOff x="5928525" y="2460925"/>
            <a:chExt cx="432350" cy="424125"/>
          </a:xfrm>
        </p:grpSpPr>
        <p:sp>
          <p:nvSpPr>
            <p:cNvPr id="156" name="Google Shape;563;p28">
              <a:extLst>
                <a:ext uri="{FF2B5EF4-FFF2-40B4-BE49-F238E27FC236}">
                  <a16:creationId xmlns:a16="http://schemas.microsoft.com/office/drawing/2014/main" id="{0C64ABB9-27E7-4B09-8429-E78C18195795}"/>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64;p28">
              <a:extLst>
                <a:ext uri="{FF2B5EF4-FFF2-40B4-BE49-F238E27FC236}">
                  <a16:creationId xmlns:a16="http://schemas.microsoft.com/office/drawing/2014/main" id="{01BD508E-6B3F-41FB-A8AC-9E4D6302380C}"/>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65;p28">
              <a:extLst>
                <a:ext uri="{FF2B5EF4-FFF2-40B4-BE49-F238E27FC236}">
                  <a16:creationId xmlns:a16="http://schemas.microsoft.com/office/drawing/2014/main" id="{C34FCC4E-CF05-4578-88CF-FC432EDAE10D}"/>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66;p28">
              <a:extLst>
                <a:ext uri="{FF2B5EF4-FFF2-40B4-BE49-F238E27FC236}">
                  <a16:creationId xmlns:a16="http://schemas.microsoft.com/office/drawing/2014/main" id="{1A32F663-4304-4EE3-800D-04E6BEE09580}"/>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67;p28">
              <a:extLst>
                <a:ext uri="{FF2B5EF4-FFF2-40B4-BE49-F238E27FC236}">
                  <a16:creationId xmlns:a16="http://schemas.microsoft.com/office/drawing/2014/main" id="{40AEA4FB-E088-4F3F-9095-8952F12A2BAC}"/>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68;p28">
              <a:extLst>
                <a:ext uri="{FF2B5EF4-FFF2-40B4-BE49-F238E27FC236}">
                  <a16:creationId xmlns:a16="http://schemas.microsoft.com/office/drawing/2014/main" id="{4B44DFB7-D901-475A-A1DF-ECC92A1BEC8A}"/>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9;p28">
              <a:extLst>
                <a:ext uri="{FF2B5EF4-FFF2-40B4-BE49-F238E27FC236}">
                  <a16:creationId xmlns:a16="http://schemas.microsoft.com/office/drawing/2014/main" id="{C7A40151-3288-4055-8D75-56F6FABE205E}"/>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70;p28">
              <a:extLst>
                <a:ext uri="{FF2B5EF4-FFF2-40B4-BE49-F238E27FC236}">
                  <a16:creationId xmlns:a16="http://schemas.microsoft.com/office/drawing/2014/main" id="{083654F0-5E49-4981-8FF4-CA7E13AA97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71;p28">
              <a:extLst>
                <a:ext uri="{FF2B5EF4-FFF2-40B4-BE49-F238E27FC236}">
                  <a16:creationId xmlns:a16="http://schemas.microsoft.com/office/drawing/2014/main" id="{45BBCAE6-2DF7-4099-B86A-85425B8519E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72;p28">
              <a:extLst>
                <a:ext uri="{FF2B5EF4-FFF2-40B4-BE49-F238E27FC236}">
                  <a16:creationId xmlns:a16="http://schemas.microsoft.com/office/drawing/2014/main" id="{8011E08A-C3CB-4D7F-97FE-EC51DA34099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73;p28">
              <a:extLst>
                <a:ext uri="{FF2B5EF4-FFF2-40B4-BE49-F238E27FC236}">
                  <a16:creationId xmlns:a16="http://schemas.microsoft.com/office/drawing/2014/main" id="{CC85664E-D34C-4A42-8735-A840BE12F8CE}"/>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74;p28">
              <a:extLst>
                <a:ext uri="{FF2B5EF4-FFF2-40B4-BE49-F238E27FC236}">
                  <a16:creationId xmlns:a16="http://schemas.microsoft.com/office/drawing/2014/main" id="{36AF7D9B-A517-48D3-962A-52CBBADB1E3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75;p28">
              <a:extLst>
                <a:ext uri="{FF2B5EF4-FFF2-40B4-BE49-F238E27FC236}">
                  <a16:creationId xmlns:a16="http://schemas.microsoft.com/office/drawing/2014/main" id="{F86D11D5-E349-4FAD-A1CF-FA89AA40D35E}"/>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561;p28">
            <a:extLst>
              <a:ext uri="{FF2B5EF4-FFF2-40B4-BE49-F238E27FC236}">
                <a16:creationId xmlns:a16="http://schemas.microsoft.com/office/drawing/2014/main" id="{B203D817-DB4E-4C03-BBE1-ABEBB00CABFC}"/>
              </a:ext>
            </a:extLst>
          </p:cNvPr>
          <p:cNvGrpSpPr/>
          <p:nvPr/>
        </p:nvGrpSpPr>
        <p:grpSpPr>
          <a:xfrm>
            <a:off x="990740" y="2285182"/>
            <a:ext cx="851384" cy="835187"/>
            <a:chOff x="5928525" y="2460925"/>
            <a:chExt cx="432350" cy="424125"/>
          </a:xfrm>
        </p:grpSpPr>
        <p:sp>
          <p:nvSpPr>
            <p:cNvPr id="176" name="Google Shape;563;p28">
              <a:extLst>
                <a:ext uri="{FF2B5EF4-FFF2-40B4-BE49-F238E27FC236}">
                  <a16:creationId xmlns:a16="http://schemas.microsoft.com/office/drawing/2014/main" id="{A67ED491-55F4-42CE-8F4F-39E95C935FD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4;p28">
              <a:extLst>
                <a:ext uri="{FF2B5EF4-FFF2-40B4-BE49-F238E27FC236}">
                  <a16:creationId xmlns:a16="http://schemas.microsoft.com/office/drawing/2014/main" id="{59B154D2-8AA3-49C5-BC00-9DCC6EC93406}"/>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5;p28">
              <a:extLst>
                <a:ext uri="{FF2B5EF4-FFF2-40B4-BE49-F238E27FC236}">
                  <a16:creationId xmlns:a16="http://schemas.microsoft.com/office/drawing/2014/main" id="{B53F04B6-309A-4A3C-906E-8B96B224C9D8}"/>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6;p28">
              <a:extLst>
                <a:ext uri="{FF2B5EF4-FFF2-40B4-BE49-F238E27FC236}">
                  <a16:creationId xmlns:a16="http://schemas.microsoft.com/office/drawing/2014/main" id="{2EF9C328-9D73-45B9-B58E-FD39CECF9BFF}"/>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7;p28">
              <a:extLst>
                <a:ext uri="{FF2B5EF4-FFF2-40B4-BE49-F238E27FC236}">
                  <a16:creationId xmlns:a16="http://schemas.microsoft.com/office/drawing/2014/main" id="{418F9ACB-E393-40B3-92B6-4138FB53B5EA}"/>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68;p28">
              <a:extLst>
                <a:ext uri="{FF2B5EF4-FFF2-40B4-BE49-F238E27FC236}">
                  <a16:creationId xmlns:a16="http://schemas.microsoft.com/office/drawing/2014/main" id="{F15DAC3A-2316-42B6-9DC5-F87098D0079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69;p28">
              <a:extLst>
                <a:ext uri="{FF2B5EF4-FFF2-40B4-BE49-F238E27FC236}">
                  <a16:creationId xmlns:a16="http://schemas.microsoft.com/office/drawing/2014/main" id="{44D3CFDA-32C2-49B5-914F-262D36521AED}"/>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0;p28">
              <a:extLst>
                <a:ext uri="{FF2B5EF4-FFF2-40B4-BE49-F238E27FC236}">
                  <a16:creationId xmlns:a16="http://schemas.microsoft.com/office/drawing/2014/main" id="{B60028CF-C5DA-4B47-8EAF-8430F655C264}"/>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1;p28">
              <a:extLst>
                <a:ext uri="{FF2B5EF4-FFF2-40B4-BE49-F238E27FC236}">
                  <a16:creationId xmlns:a16="http://schemas.microsoft.com/office/drawing/2014/main" id="{D5FB73AC-4CF2-48DC-906A-FE27262D942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2;p28">
              <a:extLst>
                <a:ext uri="{FF2B5EF4-FFF2-40B4-BE49-F238E27FC236}">
                  <a16:creationId xmlns:a16="http://schemas.microsoft.com/office/drawing/2014/main" id="{79450308-2847-467F-B507-7C580296A7A3}"/>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3;p28">
              <a:extLst>
                <a:ext uri="{FF2B5EF4-FFF2-40B4-BE49-F238E27FC236}">
                  <a16:creationId xmlns:a16="http://schemas.microsoft.com/office/drawing/2014/main" id="{04518451-6C4E-441C-B105-09F7919685A4}"/>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4;p28">
              <a:extLst>
                <a:ext uri="{FF2B5EF4-FFF2-40B4-BE49-F238E27FC236}">
                  <a16:creationId xmlns:a16="http://schemas.microsoft.com/office/drawing/2014/main" id="{CA57E1B2-AE58-4248-9BD7-C87CBC33C6F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5;p28">
              <a:extLst>
                <a:ext uri="{FF2B5EF4-FFF2-40B4-BE49-F238E27FC236}">
                  <a16:creationId xmlns:a16="http://schemas.microsoft.com/office/drawing/2014/main" id="{D8AAFA06-6040-429B-8854-7440887E24DF}"/>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561;p28">
            <a:extLst>
              <a:ext uri="{FF2B5EF4-FFF2-40B4-BE49-F238E27FC236}">
                <a16:creationId xmlns:a16="http://schemas.microsoft.com/office/drawing/2014/main" id="{154EC090-D272-4F23-B8FD-D9B850A40BE6}"/>
              </a:ext>
            </a:extLst>
          </p:cNvPr>
          <p:cNvGrpSpPr/>
          <p:nvPr/>
        </p:nvGrpSpPr>
        <p:grpSpPr>
          <a:xfrm>
            <a:off x="1002661" y="3560733"/>
            <a:ext cx="851384" cy="835187"/>
            <a:chOff x="5928525" y="2460925"/>
            <a:chExt cx="432350" cy="424125"/>
          </a:xfrm>
        </p:grpSpPr>
        <p:sp>
          <p:nvSpPr>
            <p:cNvPr id="192" name="Google Shape;563;p28">
              <a:extLst>
                <a:ext uri="{FF2B5EF4-FFF2-40B4-BE49-F238E27FC236}">
                  <a16:creationId xmlns:a16="http://schemas.microsoft.com/office/drawing/2014/main" id="{0EB60169-BC7D-400D-B044-862A7B35448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64;p28">
              <a:extLst>
                <a:ext uri="{FF2B5EF4-FFF2-40B4-BE49-F238E27FC236}">
                  <a16:creationId xmlns:a16="http://schemas.microsoft.com/office/drawing/2014/main" id="{D81136BC-1FFC-4CEE-A8CA-BD19AD758A08}"/>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65;p28">
              <a:extLst>
                <a:ext uri="{FF2B5EF4-FFF2-40B4-BE49-F238E27FC236}">
                  <a16:creationId xmlns:a16="http://schemas.microsoft.com/office/drawing/2014/main" id="{CED72CD1-5D89-4847-8466-168473A150A5}"/>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66;p28">
              <a:extLst>
                <a:ext uri="{FF2B5EF4-FFF2-40B4-BE49-F238E27FC236}">
                  <a16:creationId xmlns:a16="http://schemas.microsoft.com/office/drawing/2014/main" id="{DB1BE1FC-D50E-4193-AD74-FBC5A7A6960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67;p28">
              <a:extLst>
                <a:ext uri="{FF2B5EF4-FFF2-40B4-BE49-F238E27FC236}">
                  <a16:creationId xmlns:a16="http://schemas.microsoft.com/office/drawing/2014/main" id="{34E90A37-F023-4D03-8E77-BA33B7042D14}"/>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68;p28">
              <a:extLst>
                <a:ext uri="{FF2B5EF4-FFF2-40B4-BE49-F238E27FC236}">
                  <a16:creationId xmlns:a16="http://schemas.microsoft.com/office/drawing/2014/main" id="{D580CF17-8671-4AA4-8493-97B7A367D8B5}"/>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69;p28">
              <a:extLst>
                <a:ext uri="{FF2B5EF4-FFF2-40B4-BE49-F238E27FC236}">
                  <a16:creationId xmlns:a16="http://schemas.microsoft.com/office/drawing/2014/main" id="{9DC6EF58-BF81-47F9-B879-C0EB0A6C6B8B}"/>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70;p28">
              <a:extLst>
                <a:ext uri="{FF2B5EF4-FFF2-40B4-BE49-F238E27FC236}">
                  <a16:creationId xmlns:a16="http://schemas.microsoft.com/office/drawing/2014/main" id="{849FD22E-0C01-497C-A629-FF27F949CEB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71;p28">
              <a:extLst>
                <a:ext uri="{FF2B5EF4-FFF2-40B4-BE49-F238E27FC236}">
                  <a16:creationId xmlns:a16="http://schemas.microsoft.com/office/drawing/2014/main" id="{D0495E76-E99D-4926-92F8-933A284D444B}"/>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72;p28">
              <a:extLst>
                <a:ext uri="{FF2B5EF4-FFF2-40B4-BE49-F238E27FC236}">
                  <a16:creationId xmlns:a16="http://schemas.microsoft.com/office/drawing/2014/main" id="{F5FAFA0D-D9F4-45DE-8C7C-3DD51FA66830}"/>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73;p28">
              <a:extLst>
                <a:ext uri="{FF2B5EF4-FFF2-40B4-BE49-F238E27FC236}">
                  <a16:creationId xmlns:a16="http://schemas.microsoft.com/office/drawing/2014/main" id="{62062499-992C-437D-B9EC-7434F4797D9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74;p28">
              <a:extLst>
                <a:ext uri="{FF2B5EF4-FFF2-40B4-BE49-F238E27FC236}">
                  <a16:creationId xmlns:a16="http://schemas.microsoft.com/office/drawing/2014/main" id="{76D91527-7810-418C-A1D4-E25AAF6063ED}"/>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75;p28">
              <a:extLst>
                <a:ext uri="{FF2B5EF4-FFF2-40B4-BE49-F238E27FC236}">
                  <a16:creationId xmlns:a16="http://schemas.microsoft.com/office/drawing/2014/main" id="{C9D86D0A-92A9-4405-8E23-B52A2A3355C6}"/>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FE515296-6EB4-4658-879E-36687696C9B5}"/>
              </a:ext>
            </a:extLst>
          </p:cNvPr>
          <p:cNvPicPr>
            <a:picLocks noChangeAspect="1"/>
          </p:cNvPicPr>
          <p:nvPr/>
        </p:nvPicPr>
        <p:blipFill>
          <a:blip r:embed="rId3"/>
          <a:stretch>
            <a:fillRect/>
          </a:stretch>
        </p:blipFill>
        <p:spPr>
          <a:xfrm>
            <a:off x="1094881" y="3689396"/>
            <a:ext cx="581010" cy="581010"/>
          </a:xfrm>
          <a:prstGeom prst="rect">
            <a:avLst/>
          </a:prstGeom>
        </p:spPr>
      </p:pic>
      <p:pic>
        <p:nvPicPr>
          <p:cNvPr id="39" name="Picture 38">
            <a:extLst>
              <a:ext uri="{FF2B5EF4-FFF2-40B4-BE49-F238E27FC236}">
                <a16:creationId xmlns:a16="http://schemas.microsoft.com/office/drawing/2014/main" id="{30FDC99F-0D4E-4F43-B69E-1117C26F141F}"/>
              </a:ext>
            </a:extLst>
          </p:cNvPr>
          <p:cNvPicPr>
            <a:picLocks noChangeAspect="1"/>
          </p:cNvPicPr>
          <p:nvPr/>
        </p:nvPicPr>
        <p:blipFill>
          <a:blip r:embed="rId4"/>
          <a:stretch>
            <a:fillRect/>
          </a:stretch>
        </p:blipFill>
        <p:spPr>
          <a:xfrm>
            <a:off x="1073470" y="2378457"/>
            <a:ext cx="612296" cy="612296"/>
          </a:xfrm>
          <a:prstGeom prst="rect">
            <a:avLst/>
          </a:prstGeom>
        </p:spPr>
      </p:pic>
      <p:pic>
        <p:nvPicPr>
          <p:cNvPr id="41" name="Picture 40">
            <a:extLst>
              <a:ext uri="{FF2B5EF4-FFF2-40B4-BE49-F238E27FC236}">
                <a16:creationId xmlns:a16="http://schemas.microsoft.com/office/drawing/2014/main" id="{B63A51D2-94A3-428E-8D07-4CE4A7C5FA5F}"/>
              </a:ext>
            </a:extLst>
          </p:cNvPr>
          <p:cNvPicPr>
            <a:picLocks noChangeAspect="1"/>
          </p:cNvPicPr>
          <p:nvPr/>
        </p:nvPicPr>
        <p:blipFill>
          <a:blip r:embed="rId5"/>
          <a:stretch>
            <a:fillRect/>
          </a:stretch>
        </p:blipFill>
        <p:spPr>
          <a:xfrm>
            <a:off x="1094805" y="1130839"/>
            <a:ext cx="546151" cy="546151"/>
          </a:xfrm>
          <a:prstGeom prst="rect">
            <a:avLst/>
          </a:prstGeom>
        </p:spPr>
      </p:pic>
    </p:spTree>
    <p:extLst>
      <p:ext uri="{BB962C8B-B14F-4D97-AF65-F5344CB8AC3E}">
        <p14:creationId xmlns:p14="http://schemas.microsoft.com/office/powerpoint/2010/main" val="3406854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4" presetClass="entr" presetSubtype="1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randombar(horizontal)">
                                      <p:cBhvr>
                                        <p:cTn id="10" dur="500"/>
                                        <p:tgtEl>
                                          <p:spTgt spid="154"/>
                                        </p:tgtEl>
                                      </p:cBhvr>
                                    </p:animEffect>
                                  </p:childTnLst>
                                </p:cTn>
                              </p:par>
                              <p:par>
                                <p:cTn id="11" presetID="14" presetClass="entr" presetSubtype="1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randombar(horizontal)">
                                      <p:cBhvr>
                                        <p:cTn id="13" dur="500"/>
                                        <p:tgtEl>
                                          <p:spTgt spid="174"/>
                                        </p:tgtEl>
                                      </p:cBhvr>
                                    </p:animEffect>
                                  </p:childTnLst>
                                </p:cTn>
                              </p:par>
                              <p:par>
                                <p:cTn id="14" presetID="14" presetClass="entr" presetSubtype="10" fill="hold"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randombar(horizontal)">
                                      <p:cBhvr>
                                        <p:cTn id="16" dur="500"/>
                                        <p:tgtEl>
                                          <p:spTgt spid="190"/>
                                        </p:tgtEl>
                                      </p:cBhvr>
                                    </p:animEffect>
                                  </p:childTnLst>
                                </p:cTn>
                              </p:par>
                              <p:par>
                                <p:cTn id="17" presetID="14" presetClass="entr" presetSubtype="1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randombar(horizontal)">
                                      <p:cBhvr>
                                        <p:cTn id="19" dur="500"/>
                                        <p:tgtEl>
                                          <p:spTgt spid="37"/>
                                        </p:tgtEl>
                                      </p:cBhvr>
                                    </p:animEffect>
                                  </p:childTnLst>
                                </p:cTn>
                              </p:par>
                              <p:par>
                                <p:cTn id="20" presetID="14" presetClass="entr" presetSubtype="1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randombar(horizontal)">
                                      <p:cBhvr>
                                        <p:cTn id="22" dur="500"/>
                                        <p:tgtEl>
                                          <p:spTgt spid="39"/>
                                        </p:tgtEl>
                                      </p:cBhvr>
                                    </p:animEffect>
                                  </p:childTnLst>
                                </p:cTn>
                              </p:par>
                              <p:par>
                                <p:cTn id="23" presetID="14" presetClass="entr" presetSubtype="1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randombar(horizontal)">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randombar(horizontal)">
                                      <p:cBhvr>
                                        <p:cTn id="30" dur="500"/>
                                        <p:tgtEl>
                                          <p:spTgt spid="22"/>
                                        </p:tgtEl>
                                      </p:cBhvr>
                                    </p:animEffect>
                                  </p:childTnLst>
                                </p:cTn>
                              </p:par>
                              <p:par>
                                <p:cTn id="31" presetID="14" presetClass="entr" presetSubtype="1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randombar(horizontal)">
                                      <p:cBhvr>
                                        <p:cTn id="33" dur="500"/>
                                        <p:tgtEl>
                                          <p:spTgt spid="26"/>
                                        </p:tgtEl>
                                      </p:cBhvr>
                                    </p:animEffect>
                                  </p:childTnLst>
                                </p:cTn>
                              </p:par>
                              <p:par>
                                <p:cTn id="34" presetID="14" presetClass="entr" presetSubtype="10" fill="hold" nodeType="with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randombar(horizontal)">
                                      <p:cBhvr>
                                        <p:cTn id="36" dur="500"/>
                                        <p:tgtEl>
                                          <p:spTgt spid="142"/>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randombar(horizontal)">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randombar(horizontal)">
                                      <p:cBhvr>
                                        <p:cTn id="49" dur="500"/>
                                        <p:tgtEl>
                                          <p:spTgt spid="13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39"/>
                                        </p:tgtEl>
                                        <p:attrNameLst>
                                          <p:attrName>style.visibility</p:attrName>
                                        </p:attrNameLst>
                                      </p:cBhvr>
                                      <p:to>
                                        <p:strVal val="visible"/>
                                      </p:to>
                                    </p:set>
                                    <p:animEffect transition="in" filter="randombar(horizontal)">
                                      <p:cBhvr>
                                        <p:cTn id="52" dur="500"/>
                                        <p:tgtEl>
                                          <p:spTgt spid="139"/>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randombar(horizontal)">
                                      <p:cBhvr>
                                        <p:cTn id="57" dur="500"/>
                                        <p:tgtEl>
                                          <p:spTgt spid="33"/>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51"/>
                                        </p:tgtEl>
                                        <p:attrNameLst>
                                          <p:attrName>style.visibility</p:attrName>
                                        </p:attrNameLst>
                                      </p:cBhvr>
                                      <p:to>
                                        <p:strVal val="visible"/>
                                      </p:to>
                                    </p:set>
                                    <p:animEffect transition="in" filter="randombar(horizontal)">
                                      <p:cBhvr>
                                        <p:cTn id="60" dur="500"/>
                                        <p:tgtEl>
                                          <p:spTgt spid="151"/>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52"/>
                                        </p:tgtEl>
                                        <p:attrNameLst>
                                          <p:attrName>style.visibility</p:attrName>
                                        </p:attrNameLst>
                                      </p:cBhvr>
                                      <p:to>
                                        <p:strVal val="visible"/>
                                      </p:to>
                                    </p:set>
                                    <p:animEffect transition="in" filter="randombar(horizontal)">
                                      <p:cBhvr>
                                        <p:cTn id="63"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138" grpId="0" animBg="1"/>
      <p:bldP spid="139" grpId="0" animBg="1"/>
      <p:bldP spid="31" grpId="0" animBg="1"/>
      <p:bldP spid="33" grpId="0" animBg="1"/>
      <p:bldP spid="151" grpId="0" animBg="1"/>
      <p:bldP spid="152"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- 1</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Courier New" panose="02070309020205020404" pitchFamily="49" charset="0"/>
              <a:buChar char="o"/>
            </a:pPr>
            <a:r>
              <a:rPr lang="en-US" dirty="0">
                <a:solidFill>
                  <a:srgbClr val="FF3399"/>
                </a:solidFill>
              </a:rPr>
              <a:t>Create Cover Type Model / Table</a:t>
            </a:r>
          </a:p>
          <a:p>
            <a:pPr marL="742950" lvl="1" indent="-285750">
              <a:buFont typeface="Arial" panose="020B0604020202020204" pitchFamily="34" charset="0"/>
              <a:buChar char="•"/>
            </a:pPr>
            <a:r>
              <a:rPr lang="en-US" dirty="0">
                <a:solidFill>
                  <a:schemeClr val="accent1">
                    <a:lumMod val="50000"/>
                  </a:schemeClr>
                </a:solidFill>
              </a:rPr>
              <a:t>Id</a:t>
            </a:r>
          </a:p>
          <a:p>
            <a:pPr marL="742950" lvl="1" indent="-285750">
              <a:buFont typeface="Arial" panose="020B0604020202020204" pitchFamily="34" charset="0"/>
              <a:buChar char="•"/>
            </a:pPr>
            <a:r>
              <a:rPr lang="en-US" dirty="0">
                <a:solidFill>
                  <a:schemeClr val="accent1">
                    <a:lumMod val="50000"/>
                  </a:schemeClr>
                </a:solidFill>
              </a:rPr>
              <a:t>Name</a:t>
            </a:r>
            <a:endParaRPr lang="en-US" dirty="0">
              <a:solidFill>
                <a:srgbClr val="FF3399"/>
              </a:solidFill>
            </a:endParaRPr>
          </a:p>
          <a:p>
            <a:pPr marL="342900" lvl="0" algn="l">
              <a:buFont typeface="Courier New" panose="02070309020205020404" pitchFamily="49" charset="0"/>
              <a:buChar char="o"/>
            </a:pPr>
            <a:r>
              <a:rPr lang="en-US" dirty="0">
                <a:solidFill>
                  <a:srgbClr val="FF3399"/>
                </a:solidFill>
              </a:rPr>
              <a:t>Push Cover Type to Database</a:t>
            </a:r>
          </a:p>
          <a:p>
            <a:pPr marL="342900" lvl="0" algn="l">
              <a:buFont typeface="Courier New" panose="02070309020205020404" pitchFamily="49" charset="0"/>
              <a:buChar char="o"/>
            </a:pPr>
            <a:r>
              <a:rPr lang="en-US" dirty="0">
                <a:solidFill>
                  <a:srgbClr val="FF3399"/>
                </a:solidFill>
              </a:rPr>
              <a:t>Implement </a:t>
            </a:r>
            <a:r>
              <a:rPr lang="en-US" dirty="0" err="1">
                <a:solidFill>
                  <a:srgbClr val="FF3399"/>
                </a:solidFill>
              </a:rPr>
              <a:t>CoverType</a:t>
            </a:r>
            <a:r>
              <a:rPr lang="en-US" dirty="0">
                <a:solidFill>
                  <a:srgbClr val="FF3399"/>
                </a:solidFill>
              </a:rPr>
              <a:t> Repository and perform CRUD operations using UnitOfWork.</a:t>
            </a: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953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- 2</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457200" lvl="1" indent="0"/>
            <a:endParaRPr lang="en-US" dirty="0">
              <a:solidFill>
                <a:schemeClr val="accent1">
                  <a:lumMod val="50000"/>
                </a:schemeClr>
              </a:solidFill>
            </a:endParaRPr>
          </a:p>
          <a:p>
            <a:pPr marL="342900" algn="l">
              <a:buFont typeface="+mj-lt"/>
              <a:buAutoNum type="arabicPeriod"/>
            </a:pPr>
            <a:r>
              <a:rPr lang="en-US" dirty="0">
                <a:solidFill>
                  <a:srgbClr val="FF3399"/>
                </a:solidFill>
              </a:rPr>
              <a:t>Create Cover Type Controller &amp; Action Methods (Create/Edit/Delete/Index)</a:t>
            </a:r>
          </a:p>
          <a:p>
            <a:pPr marL="342900" algn="l">
              <a:buFont typeface="+mj-lt"/>
              <a:buAutoNum type="arabicPeriod"/>
            </a:pPr>
            <a:r>
              <a:rPr lang="en-US" dirty="0">
                <a:solidFill>
                  <a:srgbClr val="FF3399"/>
                </a:solidFill>
              </a:rPr>
              <a:t>Create Views for Create/Edit/Delete/Index</a:t>
            </a:r>
          </a:p>
          <a:p>
            <a:pPr marL="342900" algn="l">
              <a:buFont typeface="+mj-lt"/>
              <a:buAutoNum type="arabicPeriod"/>
            </a:pPr>
            <a:r>
              <a:rPr lang="en-US" dirty="0">
                <a:solidFill>
                  <a:srgbClr val="FF3399"/>
                </a:solidFill>
              </a:rPr>
              <a:t>Add Client Side and Server-Side Validations.</a:t>
            </a:r>
          </a:p>
          <a:p>
            <a:pPr marL="342900" algn="l">
              <a:buFont typeface="+mj-lt"/>
              <a:buAutoNum type="arabicPeriod"/>
            </a:pPr>
            <a:endParaRPr lang="en-US" dirty="0">
              <a:solidFill>
                <a:srgbClr val="FF3399"/>
              </a:solidFill>
            </a:endParaRP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- 3</a:t>
            </a:r>
            <a:endParaRPr dirty="0"/>
          </a:p>
        </p:txBody>
      </p:sp>
      <p:sp>
        <p:nvSpPr>
          <p:cNvPr id="617" name="Google Shape;617;p29"/>
          <p:cNvSpPr txBox="1">
            <a:spLocks noGrp="1"/>
          </p:cNvSpPr>
          <p:nvPr>
            <p:ph type="subTitle" idx="1"/>
          </p:nvPr>
        </p:nvSpPr>
        <p:spPr>
          <a:xfrm>
            <a:off x="2695964" y="2462338"/>
            <a:ext cx="6062280" cy="2607295"/>
          </a:xfrm>
          <a:prstGeom prst="rect">
            <a:avLst/>
          </a:prstGeom>
        </p:spPr>
        <p:txBody>
          <a:bodyPr spcFirstLastPara="1" wrap="square" lIns="91425" tIns="91425" rIns="91425" bIns="91425" anchor="t" anchorCtr="0">
            <a:noAutofit/>
          </a:bodyPr>
          <a:lstStyle/>
          <a:p>
            <a:pPr marL="342900" lvl="0" algn="l">
              <a:buFont typeface="Courier New" panose="02070309020205020404" pitchFamily="49" charset="0"/>
              <a:buChar char="o"/>
            </a:pPr>
            <a:r>
              <a:rPr lang="en-US" dirty="0">
                <a:solidFill>
                  <a:srgbClr val="FF3399"/>
                </a:solidFill>
              </a:rPr>
              <a:t>Create Company Model / Table</a:t>
            </a:r>
          </a:p>
          <a:p>
            <a:pPr marL="742950" lvl="1" indent="-285750">
              <a:buFont typeface="Arial" panose="020B0604020202020204" pitchFamily="34" charset="0"/>
              <a:buChar char="•"/>
            </a:pPr>
            <a:r>
              <a:rPr lang="en-US" dirty="0">
                <a:solidFill>
                  <a:schemeClr val="accent1">
                    <a:lumMod val="50000"/>
                  </a:schemeClr>
                </a:solidFill>
              </a:rPr>
              <a:t>Id [Key]</a:t>
            </a:r>
          </a:p>
          <a:p>
            <a:pPr marL="742950" lvl="1" indent="-285750">
              <a:buFont typeface="Arial" panose="020B0604020202020204" pitchFamily="34" charset="0"/>
              <a:buChar char="•"/>
            </a:pPr>
            <a:r>
              <a:rPr lang="en-US" dirty="0">
                <a:solidFill>
                  <a:schemeClr val="accent1">
                    <a:lumMod val="50000"/>
                  </a:schemeClr>
                </a:solidFill>
              </a:rPr>
              <a:t>Name [Required]</a:t>
            </a:r>
          </a:p>
          <a:p>
            <a:pPr marL="742950" lvl="1" indent="-285750">
              <a:buFont typeface="Arial" panose="020B0604020202020204" pitchFamily="34" charset="0"/>
              <a:buChar char="•"/>
            </a:pPr>
            <a:r>
              <a:rPr lang="en-US" dirty="0" err="1">
                <a:solidFill>
                  <a:schemeClr val="accent1">
                    <a:lumMod val="50000"/>
                  </a:schemeClr>
                </a:solidFill>
              </a:rPr>
              <a:t>StreetAddress</a:t>
            </a:r>
            <a:endParaRPr lang="en-US" dirty="0">
              <a:solidFill>
                <a:schemeClr val="accent1">
                  <a:lumMod val="50000"/>
                </a:schemeClr>
              </a:solidFill>
            </a:endParaRPr>
          </a:p>
          <a:p>
            <a:pPr marL="742950" lvl="1" indent="-285750">
              <a:buFont typeface="Arial" panose="020B0604020202020204" pitchFamily="34" charset="0"/>
              <a:buChar char="•"/>
            </a:pPr>
            <a:r>
              <a:rPr lang="en-US" dirty="0">
                <a:solidFill>
                  <a:schemeClr val="accent1">
                    <a:lumMod val="50000"/>
                  </a:schemeClr>
                </a:solidFill>
              </a:rPr>
              <a:t>City</a:t>
            </a:r>
          </a:p>
          <a:p>
            <a:pPr marL="742950" lvl="1" indent="-285750">
              <a:buFont typeface="Arial" panose="020B0604020202020204" pitchFamily="34" charset="0"/>
              <a:buChar char="•"/>
            </a:pPr>
            <a:r>
              <a:rPr lang="en-US" dirty="0">
                <a:solidFill>
                  <a:schemeClr val="accent1">
                    <a:lumMod val="50000"/>
                  </a:schemeClr>
                </a:solidFill>
              </a:rPr>
              <a:t>State</a:t>
            </a:r>
          </a:p>
          <a:p>
            <a:pPr marL="742950" lvl="1" indent="-285750">
              <a:buFont typeface="Arial" panose="020B0604020202020204" pitchFamily="34" charset="0"/>
              <a:buChar char="•"/>
            </a:pPr>
            <a:r>
              <a:rPr lang="en-US" dirty="0" err="1">
                <a:solidFill>
                  <a:schemeClr val="accent1">
                    <a:lumMod val="50000"/>
                  </a:schemeClr>
                </a:solidFill>
              </a:rPr>
              <a:t>PostalCode</a:t>
            </a:r>
            <a:endParaRPr lang="en-US" dirty="0">
              <a:solidFill>
                <a:schemeClr val="accent1">
                  <a:lumMod val="50000"/>
                </a:schemeClr>
              </a:solidFill>
            </a:endParaRPr>
          </a:p>
          <a:p>
            <a:pPr marL="742950" lvl="1" indent="-285750">
              <a:buFont typeface="Arial" panose="020B0604020202020204" pitchFamily="34" charset="0"/>
              <a:buChar char="•"/>
            </a:pPr>
            <a:r>
              <a:rPr lang="en-US" dirty="0" err="1">
                <a:solidFill>
                  <a:schemeClr val="accent1">
                    <a:lumMod val="50000"/>
                  </a:schemeClr>
                </a:solidFill>
              </a:rPr>
              <a:t>PhoneNumber</a:t>
            </a:r>
            <a:endParaRPr lang="en-US" dirty="0">
              <a:solidFill>
                <a:schemeClr val="accent1">
                  <a:lumMod val="50000"/>
                </a:schemeClr>
              </a:solidFill>
            </a:endParaRPr>
          </a:p>
          <a:p>
            <a:pPr marL="285750" indent="-285750" algn="l">
              <a:buFont typeface="Courier New" panose="02070309020205020404" pitchFamily="49" charset="0"/>
              <a:buChar char="o"/>
            </a:pPr>
            <a:r>
              <a:rPr lang="en-US" dirty="0">
                <a:solidFill>
                  <a:srgbClr val="FF3399"/>
                </a:solidFill>
              </a:rPr>
              <a:t>Add Company to Repository and UnitOfWork</a:t>
            </a:r>
          </a:p>
          <a:p>
            <a:pPr marL="285750" indent="-285750" algn="l">
              <a:buFont typeface="Courier New" panose="02070309020205020404" pitchFamily="49" charset="0"/>
              <a:buChar char="o"/>
            </a:pPr>
            <a:r>
              <a:rPr lang="en-US" dirty="0">
                <a:solidFill>
                  <a:srgbClr val="FF3399"/>
                </a:solidFill>
              </a:rPr>
              <a:t>Perform CRUD Operations on Company (using DataTables)</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29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7">
                                            <p:txEl>
                                              <p:pRg st="0" end="0"/>
                                            </p:txEl>
                                          </p:spTgt>
                                        </p:tgtEl>
                                        <p:attrNameLst>
                                          <p:attrName>style.visibility</p:attrName>
                                        </p:attrNameLst>
                                      </p:cBhvr>
                                      <p:to>
                                        <p:strVal val="visible"/>
                                      </p:to>
                                    </p:set>
                                    <p:animEffect transition="in" filter="randombar(horizontal)">
                                      <p:cBhvr>
                                        <p:cTn id="7" dur="500"/>
                                        <p:tgtEl>
                                          <p:spTgt spid="6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17">
                                            <p:txEl>
                                              <p:pRg st="1" end="1"/>
                                            </p:txEl>
                                          </p:spTgt>
                                        </p:tgtEl>
                                        <p:attrNameLst>
                                          <p:attrName>style.visibility</p:attrName>
                                        </p:attrNameLst>
                                      </p:cBhvr>
                                      <p:to>
                                        <p:strVal val="visible"/>
                                      </p:to>
                                    </p:set>
                                    <p:animEffect transition="in" filter="randombar(horizontal)">
                                      <p:cBhvr>
                                        <p:cTn id="12" dur="500"/>
                                        <p:tgtEl>
                                          <p:spTgt spid="617">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617">
                                            <p:txEl>
                                              <p:pRg st="2" end="2"/>
                                            </p:txEl>
                                          </p:spTgt>
                                        </p:tgtEl>
                                        <p:attrNameLst>
                                          <p:attrName>style.visibility</p:attrName>
                                        </p:attrNameLst>
                                      </p:cBhvr>
                                      <p:to>
                                        <p:strVal val="visible"/>
                                      </p:to>
                                    </p:set>
                                    <p:animEffect transition="in" filter="randombar(horizontal)">
                                      <p:cBhvr>
                                        <p:cTn id="15" dur="500"/>
                                        <p:tgtEl>
                                          <p:spTgt spid="617">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617">
                                            <p:txEl>
                                              <p:pRg st="3" end="3"/>
                                            </p:txEl>
                                          </p:spTgt>
                                        </p:tgtEl>
                                        <p:attrNameLst>
                                          <p:attrName>style.visibility</p:attrName>
                                        </p:attrNameLst>
                                      </p:cBhvr>
                                      <p:to>
                                        <p:strVal val="visible"/>
                                      </p:to>
                                    </p:set>
                                    <p:animEffect transition="in" filter="randombar(horizontal)">
                                      <p:cBhvr>
                                        <p:cTn id="18" dur="500"/>
                                        <p:tgtEl>
                                          <p:spTgt spid="617">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617">
                                            <p:txEl>
                                              <p:pRg st="4" end="4"/>
                                            </p:txEl>
                                          </p:spTgt>
                                        </p:tgtEl>
                                        <p:attrNameLst>
                                          <p:attrName>style.visibility</p:attrName>
                                        </p:attrNameLst>
                                      </p:cBhvr>
                                      <p:to>
                                        <p:strVal val="visible"/>
                                      </p:to>
                                    </p:set>
                                    <p:animEffect transition="in" filter="randombar(horizontal)">
                                      <p:cBhvr>
                                        <p:cTn id="21" dur="500"/>
                                        <p:tgtEl>
                                          <p:spTgt spid="617">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617">
                                            <p:txEl>
                                              <p:pRg st="5" end="5"/>
                                            </p:txEl>
                                          </p:spTgt>
                                        </p:tgtEl>
                                        <p:attrNameLst>
                                          <p:attrName>style.visibility</p:attrName>
                                        </p:attrNameLst>
                                      </p:cBhvr>
                                      <p:to>
                                        <p:strVal val="visible"/>
                                      </p:to>
                                    </p:set>
                                    <p:animEffect transition="in" filter="randombar(horizontal)">
                                      <p:cBhvr>
                                        <p:cTn id="24" dur="500"/>
                                        <p:tgtEl>
                                          <p:spTgt spid="617">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617">
                                            <p:txEl>
                                              <p:pRg st="6" end="6"/>
                                            </p:txEl>
                                          </p:spTgt>
                                        </p:tgtEl>
                                        <p:attrNameLst>
                                          <p:attrName>style.visibility</p:attrName>
                                        </p:attrNameLst>
                                      </p:cBhvr>
                                      <p:to>
                                        <p:strVal val="visible"/>
                                      </p:to>
                                    </p:set>
                                    <p:animEffect transition="in" filter="randombar(horizontal)">
                                      <p:cBhvr>
                                        <p:cTn id="27" dur="500"/>
                                        <p:tgtEl>
                                          <p:spTgt spid="617">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617">
                                            <p:txEl>
                                              <p:pRg st="7" end="7"/>
                                            </p:txEl>
                                          </p:spTgt>
                                        </p:tgtEl>
                                        <p:attrNameLst>
                                          <p:attrName>style.visibility</p:attrName>
                                        </p:attrNameLst>
                                      </p:cBhvr>
                                      <p:to>
                                        <p:strVal val="visible"/>
                                      </p:to>
                                    </p:set>
                                    <p:animEffect transition="in" filter="randombar(horizontal)">
                                      <p:cBhvr>
                                        <p:cTn id="30" dur="500"/>
                                        <p:tgtEl>
                                          <p:spTgt spid="6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617">
                                            <p:txEl>
                                              <p:pRg st="8" end="8"/>
                                            </p:txEl>
                                          </p:spTgt>
                                        </p:tgtEl>
                                        <p:attrNameLst>
                                          <p:attrName>style.visibility</p:attrName>
                                        </p:attrNameLst>
                                      </p:cBhvr>
                                      <p:to>
                                        <p:strVal val="visible"/>
                                      </p:to>
                                    </p:set>
                                    <p:animEffect transition="in" filter="randombar(horizontal)">
                                      <p:cBhvr>
                                        <p:cTn id="35" dur="500"/>
                                        <p:tgtEl>
                                          <p:spTgt spid="61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617">
                                            <p:txEl>
                                              <p:pRg st="9" end="9"/>
                                            </p:txEl>
                                          </p:spTgt>
                                        </p:tgtEl>
                                        <p:attrNameLst>
                                          <p:attrName>style.visibility</p:attrName>
                                        </p:attrNameLst>
                                      </p:cBhvr>
                                      <p:to>
                                        <p:strVal val="visible"/>
                                      </p:to>
                                    </p:set>
                                    <p:animEffect transition="in" filter="randombar(horizontal)">
                                      <p:cBhvr>
                                        <p:cTn id="40" dur="500"/>
                                        <p:tgtEl>
                                          <p:spTgt spid="61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logic to remove item from shopping cart.</a:t>
            </a:r>
          </a:p>
          <a:p>
            <a:pPr marL="482600" lvl="1" indent="0"/>
            <a:endParaRPr lang="en-US" dirty="0">
              <a:solidFill>
                <a:srgbClr val="FF3399"/>
              </a:solidFill>
            </a:endParaRPr>
          </a:p>
          <a:p>
            <a:pPr marL="457200" lvl="1" indent="0"/>
            <a:endParaRPr lang="en-US" dirty="0">
              <a:solidFill>
                <a:schemeClr val="accent1">
                  <a:lumMod val="50000"/>
                </a:schemeClr>
              </a:solidFill>
            </a:endParaRPr>
          </a:p>
          <a:p>
            <a:pPr marL="342900" algn="l">
              <a:buFont typeface="+mj-lt"/>
              <a:buAutoNum type="arabicPeriod"/>
            </a:pPr>
            <a:r>
              <a:rPr lang="en-US" dirty="0">
                <a:solidFill>
                  <a:srgbClr val="FF3399"/>
                </a:solidFill>
              </a:rPr>
              <a:t>Add logic to decrement count in shopping cart for item. (If count is 1 then you will have to remove)</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2114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a:t>
            </a:r>
            <a:r>
              <a:rPr lang="en-US" dirty="0" err="1">
                <a:solidFill>
                  <a:srgbClr val="FF3399"/>
                </a:solidFill>
              </a:rPr>
              <a:t>OrderHeader</a:t>
            </a:r>
            <a:r>
              <a:rPr lang="en-US" dirty="0">
                <a:solidFill>
                  <a:srgbClr val="FF3399"/>
                </a:solidFill>
              </a:rPr>
              <a:t> and </a:t>
            </a:r>
            <a:r>
              <a:rPr lang="en-US" dirty="0" err="1">
                <a:solidFill>
                  <a:srgbClr val="FF3399"/>
                </a:solidFill>
              </a:rPr>
              <a:t>OrderDetails</a:t>
            </a:r>
            <a:r>
              <a:rPr lang="en-US" dirty="0">
                <a:solidFill>
                  <a:srgbClr val="FF3399"/>
                </a:solidFill>
              </a:rPr>
              <a:t> to Database</a:t>
            </a:r>
          </a:p>
          <a:p>
            <a:pPr marL="482600" lvl="1" indent="0"/>
            <a:endParaRPr lang="en-US" dirty="0">
              <a:solidFill>
                <a:srgbClr val="FF3399"/>
              </a:solidFill>
            </a:endParaRPr>
          </a:p>
          <a:p>
            <a:pPr marL="457200" lvl="1" indent="0"/>
            <a:endParaRPr lang="en-US" dirty="0">
              <a:solidFill>
                <a:schemeClr val="accent1">
                  <a:lumMod val="50000"/>
                </a:schemeClr>
              </a:solidFill>
            </a:endParaRPr>
          </a:p>
          <a:p>
            <a:pPr marL="342900" algn="l">
              <a:buFont typeface="+mj-lt"/>
              <a:buAutoNum type="arabicPeriod"/>
            </a:pPr>
            <a:r>
              <a:rPr lang="en-US" dirty="0">
                <a:solidFill>
                  <a:srgbClr val="FF3399"/>
                </a:solidFill>
              </a:rPr>
              <a:t>Add Order Header and Details Repository and Configure UnitOfWork (With Update method)</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7060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401602" y="4104530"/>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CHANGES IN .NET 6</a:t>
            </a:r>
            <a:endParaRPr sz="2000" dirty="0">
              <a:solidFill>
                <a:srgbClr val="00B050"/>
              </a:solidFill>
            </a:endParaRPr>
          </a:p>
        </p:txBody>
      </p:sp>
      <p:sp>
        <p:nvSpPr>
          <p:cNvPr id="765" name="Google Shape;765;p33"/>
          <p:cNvSpPr txBox="1">
            <a:spLocks noGrp="1"/>
          </p:cNvSpPr>
          <p:nvPr>
            <p:ph type="ctrTitle"/>
          </p:nvPr>
        </p:nvSpPr>
        <p:spPr>
          <a:xfrm>
            <a:off x="6334117" y="1684609"/>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70" name="Google Shape;770;p33"/>
          <p:cNvSpPr txBox="1">
            <a:spLocks noGrp="1"/>
          </p:cNvSpPr>
          <p:nvPr>
            <p:ph type="ctrTitle" idx="6"/>
          </p:nvPr>
        </p:nvSpPr>
        <p:spPr>
          <a:xfrm>
            <a:off x="3967717" y="4156194"/>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DEPLOY TO AZURE</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3392177" y="182121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4222455" y="1391958"/>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4830475" y="396907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752693" y="4366858"/>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595959" y="4092592"/>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1114104" y="3631606"/>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767;p33">
            <a:extLst>
              <a:ext uri="{FF2B5EF4-FFF2-40B4-BE49-F238E27FC236}">
                <a16:creationId xmlns:a16="http://schemas.microsoft.com/office/drawing/2014/main" id="{48B1019A-14A0-48D6-802D-B9FDAE98185A}"/>
              </a:ext>
            </a:extLst>
          </p:cNvPr>
          <p:cNvSpPr txBox="1">
            <a:spLocks noGrp="1"/>
          </p:cNvSpPr>
          <p:nvPr>
            <p:ph type="ctrTitle" idx="2"/>
          </p:nvPr>
        </p:nvSpPr>
        <p:spPr>
          <a:xfrm>
            <a:off x="2304695" y="30404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Client &amp; Server Validations</a:t>
            </a:r>
            <a:endParaRPr sz="2000" dirty="0">
              <a:solidFill>
                <a:srgbClr val="7030A0"/>
              </a:solidFill>
            </a:endParaRPr>
          </a:p>
        </p:txBody>
      </p:sp>
      <p:grpSp>
        <p:nvGrpSpPr>
          <p:cNvPr id="86" name="Google Shape;2156;p57">
            <a:extLst>
              <a:ext uri="{FF2B5EF4-FFF2-40B4-BE49-F238E27FC236}">
                <a16:creationId xmlns:a16="http://schemas.microsoft.com/office/drawing/2014/main" id="{F97ECE3B-0A4D-4828-89C3-0AB591D115D6}"/>
              </a:ext>
            </a:extLst>
          </p:cNvPr>
          <p:cNvGrpSpPr/>
          <p:nvPr/>
        </p:nvGrpSpPr>
        <p:grpSpPr>
          <a:xfrm>
            <a:off x="3135158" y="2528528"/>
            <a:ext cx="334726" cy="325972"/>
            <a:chOff x="1217575" y="2355450"/>
            <a:chExt cx="874650" cy="851775"/>
          </a:xfrm>
          <a:solidFill>
            <a:srgbClr val="7030A0"/>
          </a:solidFill>
        </p:grpSpPr>
        <p:sp>
          <p:nvSpPr>
            <p:cNvPr id="87" name="Google Shape;2157;p57">
              <a:extLst>
                <a:ext uri="{FF2B5EF4-FFF2-40B4-BE49-F238E27FC236}">
                  <a16:creationId xmlns:a16="http://schemas.microsoft.com/office/drawing/2014/main" id="{1DAB71B2-E647-4D90-B249-875D0713B003}"/>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8;p57">
              <a:extLst>
                <a:ext uri="{FF2B5EF4-FFF2-40B4-BE49-F238E27FC236}">
                  <a16:creationId xmlns:a16="http://schemas.microsoft.com/office/drawing/2014/main" id="{E85B1F10-0975-465D-87B7-712D9C1CDDD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9;p57">
              <a:extLst>
                <a:ext uri="{FF2B5EF4-FFF2-40B4-BE49-F238E27FC236}">
                  <a16:creationId xmlns:a16="http://schemas.microsoft.com/office/drawing/2014/main" id="{A6F10F23-08B0-4E6F-9633-9FE4E07DFB94}"/>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160;p57">
              <a:extLst>
                <a:ext uri="{FF2B5EF4-FFF2-40B4-BE49-F238E27FC236}">
                  <a16:creationId xmlns:a16="http://schemas.microsoft.com/office/drawing/2014/main" id="{1EACAA9B-1C6E-4275-86D8-D4AE007D91AE}"/>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1;p57">
              <a:extLst>
                <a:ext uri="{FF2B5EF4-FFF2-40B4-BE49-F238E27FC236}">
                  <a16:creationId xmlns:a16="http://schemas.microsoft.com/office/drawing/2014/main" id="{F5EB0717-4DAB-4E30-BFC9-DC0733A7EAF8}"/>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2;p57">
              <a:extLst>
                <a:ext uri="{FF2B5EF4-FFF2-40B4-BE49-F238E27FC236}">
                  <a16:creationId xmlns:a16="http://schemas.microsoft.com/office/drawing/2014/main" id="{DD669191-8D08-4196-818D-BF9343518470}"/>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3;p57">
              <a:extLst>
                <a:ext uri="{FF2B5EF4-FFF2-40B4-BE49-F238E27FC236}">
                  <a16:creationId xmlns:a16="http://schemas.microsoft.com/office/drawing/2014/main" id="{6A75504B-DC5A-454C-AF97-9CA7359293C7}"/>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4;p57">
              <a:extLst>
                <a:ext uri="{FF2B5EF4-FFF2-40B4-BE49-F238E27FC236}">
                  <a16:creationId xmlns:a16="http://schemas.microsoft.com/office/drawing/2014/main" id="{EEDB85E8-CCEF-49C1-A018-1D4DCC66D54E}"/>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5;p57">
              <a:extLst>
                <a:ext uri="{FF2B5EF4-FFF2-40B4-BE49-F238E27FC236}">
                  <a16:creationId xmlns:a16="http://schemas.microsoft.com/office/drawing/2014/main" id="{0F5082EF-1212-41B6-A2C2-450908FC1F4E}"/>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6;p57">
              <a:extLst>
                <a:ext uri="{FF2B5EF4-FFF2-40B4-BE49-F238E27FC236}">
                  <a16:creationId xmlns:a16="http://schemas.microsoft.com/office/drawing/2014/main" id="{6D055364-6A32-42F5-B082-DE62935DFD6F}"/>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7;p57">
              <a:extLst>
                <a:ext uri="{FF2B5EF4-FFF2-40B4-BE49-F238E27FC236}">
                  <a16:creationId xmlns:a16="http://schemas.microsoft.com/office/drawing/2014/main" id="{D61F60D6-5F31-4950-AE6B-05DBA1E2487C}"/>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8;p57">
              <a:extLst>
                <a:ext uri="{FF2B5EF4-FFF2-40B4-BE49-F238E27FC236}">
                  <a16:creationId xmlns:a16="http://schemas.microsoft.com/office/drawing/2014/main" id="{D3387EB7-B9B0-472C-8224-913469232C2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69;p57">
              <a:extLst>
                <a:ext uri="{FF2B5EF4-FFF2-40B4-BE49-F238E27FC236}">
                  <a16:creationId xmlns:a16="http://schemas.microsoft.com/office/drawing/2014/main" id="{0DDA4F1C-F918-455C-AA5D-376CE302CE1A}"/>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0;p57">
              <a:extLst>
                <a:ext uri="{FF2B5EF4-FFF2-40B4-BE49-F238E27FC236}">
                  <a16:creationId xmlns:a16="http://schemas.microsoft.com/office/drawing/2014/main" id="{7291F4B0-99F1-4DBE-A808-3D095FE124C6}"/>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71;p57">
              <a:extLst>
                <a:ext uri="{FF2B5EF4-FFF2-40B4-BE49-F238E27FC236}">
                  <a16:creationId xmlns:a16="http://schemas.microsoft.com/office/drawing/2014/main" id="{1C4D0558-7402-4639-B424-A2D64E350DDE}"/>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789;p33">
            <a:extLst>
              <a:ext uri="{FF2B5EF4-FFF2-40B4-BE49-F238E27FC236}">
                <a16:creationId xmlns:a16="http://schemas.microsoft.com/office/drawing/2014/main" id="{110AD2F7-D80B-4CC1-AB1E-097F0D03F9F4}"/>
              </a:ext>
            </a:extLst>
          </p:cNvPr>
          <p:cNvGrpSpPr/>
          <p:nvPr/>
        </p:nvGrpSpPr>
        <p:grpSpPr>
          <a:xfrm>
            <a:off x="6818631" y="2605960"/>
            <a:ext cx="203029" cy="412460"/>
            <a:chOff x="2156885" y="3868275"/>
            <a:chExt cx="155375" cy="315650"/>
          </a:xfrm>
          <a:solidFill>
            <a:srgbClr val="FF6600"/>
          </a:solidFill>
        </p:grpSpPr>
        <p:sp>
          <p:nvSpPr>
            <p:cNvPr id="529" name="Google Shape;790;p33">
              <a:extLst>
                <a:ext uri="{FF2B5EF4-FFF2-40B4-BE49-F238E27FC236}">
                  <a16:creationId xmlns:a16="http://schemas.microsoft.com/office/drawing/2014/main" id="{231F098A-A305-4B45-AB51-5144326C7BC4}"/>
                </a:ext>
              </a:extLst>
            </p:cNvPr>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91;p33">
              <a:extLst>
                <a:ext uri="{FF2B5EF4-FFF2-40B4-BE49-F238E27FC236}">
                  <a16:creationId xmlns:a16="http://schemas.microsoft.com/office/drawing/2014/main" id="{D885B886-EF41-40C7-8ED0-E072F34C7435}"/>
                </a:ext>
              </a:extLst>
            </p:cNvPr>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2;p33">
              <a:extLst>
                <a:ext uri="{FF2B5EF4-FFF2-40B4-BE49-F238E27FC236}">
                  <a16:creationId xmlns:a16="http://schemas.microsoft.com/office/drawing/2014/main" id="{DEC3132A-571B-4327-89F9-7278775EE26F}"/>
                </a:ext>
              </a:extLst>
            </p:cNvPr>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93;p33">
              <a:extLst>
                <a:ext uri="{FF2B5EF4-FFF2-40B4-BE49-F238E27FC236}">
                  <a16:creationId xmlns:a16="http://schemas.microsoft.com/office/drawing/2014/main" id="{5048DB17-2E90-4962-84D3-2991E979135E}"/>
                </a:ext>
              </a:extLst>
            </p:cNvPr>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4;p33">
              <a:extLst>
                <a:ext uri="{FF2B5EF4-FFF2-40B4-BE49-F238E27FC236}">
                  <a16:creationId xmlns:a16="http://schemas.microsoft.com/office/drawing/2014/main" id="{8394C92A-72F8-42C9-A5BF-E00614A658DA}"/>
                </a:ext>
              </a:extLst>
            </p:cNvPr>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5;p33">
              <a:extLst>
                <a:ext uri="{FF2B5EF4-FFF2-40B4-BE49-F238E27FC236}">
                  <a16:creationId xmlns:a16="http://schemas.microsoft.com/office/drawing/2014/main" id="{0160A457-6797-41F5-A2E2-9CE547988E4A}"/>
                </a:ext>
              </a:extLst>
            </p:cNvPr>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767;p33">
            <a:extLst>
              <a:ext uri="{FF2B5EF4-FFF2-40B4-BE49-F238E27FC236}">
                <a16:creationId xmlns:a16="http://schemas.microsoft.com/office/drawing/2014/main" id="{0C008F40-F85E-4339-87DC-99B815CF63F1}"/>
              </a:ext>
            </a:extLst>
          </p:cNvPr>
          <p:cNvSpPr txBox="1">
            <a:spLocks/>
          </p:cNvSpPr>
          <p:nvPr/>
        </p:nvSpPr>
        <p:spPr>
          <a:xfrm>
            <a:off x="5871366" y="2902477"/>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FF6600"/>
                </a:solidFill>
              </a:rPr>
              <a:t>TempData</a:t>
            </a:r>
          </a:p>
        </p:txBody>
      </p:sp>
    </p:spTree>
    <p:extLst>
      <p:ext uri="{BB962C8B-B14F-4D97-AF65-F5344CB8AC3E}">
        <p14:creationId xmlns:p14="http://schemas.microsoft.com/office/powerpoint/2010/main" val="313090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randombar(horizontal)">
                                      <p:cBhvr>
                                        <p:cTn id="15" dur="500"/>
                                        <p:tgtEl>
                                          <p:spTgt spid="10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64"/>
                                        </p:tgtEl>
                                        <p:attrNameLst>
                                          <p:attrName>style.visibility</p:attrName>
                                        </p:attrNameLst>
                                      </p:cBhvr>
                                      <p:to>
                                        <p:strVal val="visible"/>
                                      </p:to>
                                    </p:set>
                                    <p:animEffect transition="in" filter="randombar(horizontal)">
                                      <p:cBhvr>
                                        <p:cTn id="18" dur="500"/>
                                        <p:tgtEl>
                                          <p:spTgt spid="7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74"/>
                                        </p:tgtEl>
                                        <p:attrNameLst>
                                          <p:attrName>style.visibility</p:attrName>
                                        </p:attrNameLst>
                                      </p:cBhvr>
                                      <p:to>
                                        <p:strVal val="visible"/>
                                      </p:to>
                                    </p:set>
                                    <p:animEffect transition="in" filter="randombar(horizontal)">
                                      <p:cBhvr>
                                        <p:cTn id="23" dur="500"/>
                                        <p:tgtEl>
                                          <p:spTgt spid="774"/>
                                        </p:tgtEl>
                                      </p:cBhvr>
                                    </p:animEffect>
                                  </p:childTnLst>
                                </p:cTn>
                              </p:par>
                              <p:par>
                                <p:cTn id="24" presetID="14" presetClass="entr" presetSubtype="10" fill="hold" nodeType="withEffect">
                                  <p:stCondLst>
                                    <p:cond delay="0"/>
                                  </p:stCondLst>
                                  <p:childTnLst>
                                    <p:set>
                                      <p:cBhvr>
                                        <p:cTn id="25" dur="1" fill="hold">
                                          <p:stCondLst>
                                            <p:cond delay="0"/>
                                          </p:stCondLst>
                                        </p:cTn>
                                        <p:tgtEl>
                                          <p:spTgt spid="779"/>
                                        </p:tgtEl>
                                        <p:attrNameLst>
                                          <p:attrName>style.visibility</p:attrName>
                                        </p:attrNameLst>
                                      </p:cBhvr>
                                      <p:to>
                                        <p:strVal val="visible"/>
                                      </p:to>
                                    </p:set>
                                    <p:animEffect transition="in" filter="randombar(horizontal)">
                                      <p:cBhvr>
                                        <p:cTn id="26" dur="500"/>
                                        <p:tgtEl>
                                          <p:spTgt spid="77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776"/>
                                        </p:tgtEl>
                                        <p:attrNameLst>
                                          <p:attrName>style.visibility</p:attrName>
                                        </p:attrNameLst>
                                      </p:cBhvr>
                                      <p:to>
                                        <p:strVal val="visible"/>
                                      </p:to>
                                    </p:set>
                                    <p:animEffect transition="in" filter="randombar(horizontal)">
                                      <p:cBhvr>
                                        <p:cTn id="31" dur="500"/>
                                        <p:tgtEl>
                                          <p:spTgt spid="77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65"/>
                                        </p:tgtEl>
                                        <p:attrNameLst>
                                          <p:attrName>style.visibility</p:attrName>
                                        </p:attrNameLst>
                                      </p:cBhvr>
                                      <p:to>
                                        <p:strVal val="visible"/>
                                      </p:to>
                                    </p:set>
                                    <p:animEffect transition="in" filter="randombar(horizontal)">
                                      <p:cBhvr>
                                        <p:cTn id="34" dur="500"/>
                                        <p:tgtEl>
                                          <p:spTgt spid="7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randombar(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randombar(horizontal)">
                                      <p:cBhvr>
                                        <p:cTn id="47" dur="500"/>
                                        <p:tgtEl>
                                          <p:spTgt spid="52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35"/>
                                        </p:tgtEl>
                                        <p:attrNameLst>
                                          <p:attrName>style.visibility</p:attrName>
                                        </p:attrNameLst>
                                      </p:cBhvr>
                                      <p:to>
                                        <p:strVal val="visible"/>
                                      </p:to>
                                    </p:set>
                                    <p:animEffect transition="in" filter="randombar(horizontal)">
                                      <p:cBhvr>
                                        <p:cTn id="50" dur="500"/>
                                        <p:tgtEl>
                                          <p:spTgt spid="53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randombar(horizontal)">
                                      <p:cBhvr>
                                        <p:cTn id="55" dur="500"/>
                                        <p:tgtEl>
                                          <p:spTgt spid="6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randombar(horizontal)">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784"/>
                                        </p:tgtEl>
                                        <p:attrNameLst>
                                          <p:attrName>style.visibility</p:attrName>
                                        </p:attrNameLst>
                                      </p:cBhvr>
                                      <p:to>
                                        <p:strVal val="visible"/>
                                      </p:to>
                                    </p:set>
                                    <p:animEffect transition="in" filter="randombar(horizontal)">
                                      <p:cBhvr>
                                        <p:cTn id="63" dur="500"/>
                                        <p:tgtEl>
                                          <p:spTgt spid="78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70"/>
                                        </p:tgtEl>
                                        <p:attrNameLst>
                                          <p:attrName>style.visibility</p:attrName>
                                        </p:attrNameLst>
                                      </p:cBhvr>
                                      <p:to>
                                        <p:strVal val="visible"/>
                                      </p:to>
                                    </p:set>
                                    <p:animEffect transition="in" filter="randombar(horizontal)">
                                      <p:cBhvr>
                                        <p:cTn id="66" dur="5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70" grpId="0"/>
      <p:bldP spid="772" grpId="0"/>
      <p:bldP spid="774" grpId="0"/>
      <p:bldP spid="66" grpId="0"/>
      <p:bldP spid="85" grpId="0"/>
      <p:bldP spid="5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440927" y="2815347"/>
            <a:ext cx="620544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Create a new Folder in Pages – Order</a:t>
            </a:r>
          </a:p>
          <a:p>
            <a:pPr marL="342900" lvl="0" algn="l">
              <a:buFont typeface="+mj-lt"/>
              <a:buAutoNum type="arabicPeriod"/>
            </a:pPr>
            <a:r>
              <a:rPr lang="en-US" dirty="0">
                <a:solidFill>
                  <a:srgbClr val="FF3399"/>
                </a:solidFill>
              </a:rPr>
              <a:t>In that new folder create new Razor Page – </a:t>
            </a:r>
            <a:r>
              <a:rPr lang="en-US" dirty="0" err="1">
                <a:solidFill>
                  <a:srgbClr val="FF3399"/>
                </a:solidFill>
              </a:rPr>
              <a:t>OrderList</a:t>
            </a:r>
            <a:endParaRPr lang="en-US" dirty="0">
              <a:solidFill>
                <a:srgbClr val="FF3399"/>
              </a:solidFill>
            </a:endParaRPr>
          </a:p>
          <a:p>
            <a:pPr marL="342900" lvl="0" algn="l">
              <a:buFont typeface="+mj-lt"/>
              <a:buAutoNum type="arabicPeriod"/>
            </a:pPr>
            <a:r>
              <a:rPr lang="en-US" dirty="0">
                <a:solidFill>
                  <a:srgbClr val="FF3399"/>
                </a:solidFill>
              </a:rPr>
              <a:t>Create </a:t>
            </a:r>
            <a:r>
              <a:rPr lang="en-US" dirty="0" err="1">
                <a:solidFill>
                  <a:srgbClr val="FF3399"/>
                </a:solidFill>
              </a:rPr>
              <a:t>OrderController</a:t>
            </a:r>
            <a:r>
              <a:rPr lang="en-US" dirty="0">
                <a:solidFill>
                  <a:srgbClr val="FF3399"/>
                </a:solidFill>
              </a:rPr>
              <a:t> and its GET Method should only be invoked by authorized user.</a:t>
            </a:r>
          </a:p>
          <a:p>
            <a:pPr marL="342900" lvl="0" algn="l">
              <a:buFont typeface="+mj-lt"/>
              <a:buAutoNum type="arabicPeriod"/>
            </a:pPr>
            <a:r>
              <a:rPr lang="en-US" dirty="0">
                <a:solidFill>
                  <a:srgbClr val="FF3399"/>
                </a:solidFill>
              </a:rPr>
              <a:t>GET Method in controller should return all </a:t>
            </a:r>
            <a:r>
              <a:rPr lang="en-US" dirty="0" err="1">
                <a:solidFill>
                  <a:srgbClr val="FF3399"/>
                </a:solidFill>
              </a:rPr>
              <a:t>OrderHeaders</a:t>
            </a:r>
            <a:r>
              <a:rPr lang="en-US" dirty="0">
                <a:solidFill>
                  <a:srgbClr val="FF3399"/>
                </a:solidFill>
              </a:rPr>
              <a:t>.</a:t>
            </a: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5983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0"/>
          <p:cNvSpPr txBox="1">
            <a:spLocks noGrp="1"/>
          </p:cNvSpPr>
          <p:nvPr>
            <p:ph type="title"/>
          </p:nvPr>
        </p:nvSpPr>
        <p:spPr>
          <a:xfrm>
            <a:off x="1638650" y="126000"/>
            <a:ext cx="5866500" cy="7432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dk1"/>
                </a:solidFill>
              </a:rPr>
              <a:t>MVC ARCHITECTURE</a:t>
            </a:r>
            <a:endParaRPr sz="4400" b="1" dirty="0">
              <a:solidFill>
                <a:schemeClr val="dk1"/>
              </a:solidFill>
            </a:endParaRPr>
          </a:p>
        </p:txBody>
      </p:sp>
      <p:cxnSp>
        <p:nvCxnSpPr>
          <p:cNvPr id="4" name="Straight Arrow Connector 3">
            <a:extLst>
              <a:ext uri="{FF2B5EF4-FFF2-40B4-BE49-F238E27FC236}">
                <a16:creationId xmlns:a16="http://schemas.microsoft.com/office/drawing/2014/main" id="{066A2868-B987-4AF8-8FEF-F020FDA6EF64}"/>
              </a:ext>
            </a:extLst>
          </p:cNvPr>
          <p:cNvCxnSpPr/>
          <p:nvPr/>
        </p:nvCxnSpPr>
        <p:spPr>
          <a:xfrm>
            <a:off x="2615189" y="4004712"/>
            <a:ext cx="137953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4BCCB277-87B8-40B1-AEE8-59D90544923F}"/>
              </a:ext>
            </a:extLst>
          </p:cNvPr>
          <p:cNvCxnSpPr>
            <a:cxnSpLocks/>
          </p:cNvCxnSpPr>
          <p:nvPr/>
        </p:nvCxnSpPr>
        <p:spPr>
          <a:xfrm flipH="1" flipV="1">
            <a:off x="2602373" y="4207076"/>
            <a:ext cx="1368604" cy="10872"/>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3889F806-4E0E-4426-A8AA-F84DE8D90E5A}"/>
              </a:ext>
            </a:extLst>
          </p:cNvPr>
          <p:cNvPicPr>
            <a:picLocks noChangeAspect="1"/>
          </p:cNvPicPr>
          <p:nvPr/>
        </p:nvPicPr>
        <p:blipFill>
          <a:blip r:embed="rId3"/>
          <a:stretch>
            <a:fillRect/>
          </a:stretch>
        </p:blipFill>
        <p:spPr>
          <a:xfrm>
            <a:off x="2387748" y="1179243"/>
            <a:ext cx="1797855" cy="1754005"/>
          </a:xfrm>
          <a:prstGeom prst="rect">
            <a:avLst/>
          </a:prstGeom>
        </p:spPr>
      </p:pic>
      <p:pic>
        <p:nvPicPr>
          <p:cNvPr id="3" name="Picture 2">
            <a:extLst>
              <a:ext uri="{FF2B5EF4-FFF2-40B4-BE49-F238E27FC236}">
                <a16:creationId xmlns:a16="http://schemas.microsoft.com/office/drawing/2014/main" id="{519EC3B1-F1DA-4FE0-867A-66634DE07B81}"/>
              </a:ext>
            </a:extLst>
          </p:cNvPr>
          <p:cNvPicPr>
            <a:picLocks noChangeAspect="1"/>
          </p:cNvPicPr>
          <p:nvPr/>
        </p:nvPicPr>
        <p:blipFill>
          <a:blip r:embed="rId4"/>
          <a:stretch>
            <a:fillRect/>
          </a:stretch>
        </p:blipFill>
        <p:spPr>
          <a:xfrm>
            <a:off x="5857325" y="1179243"/>
            <a:ext cx="1797855" cy="1777071"/>
          </a:xfrm>
          <a:prstGeom prst="rect">
            <a:avLst/>
          </a:prstGeom>
        </p:spPr>
      </p:pic>
      <p:pic>
        <p:nvPicPr>
          <p:cNvPr id="5" name="Picture 4">
            <a:extLst>
              <a:ext uri="{FF2B5EF4-FFF2-40B4-BE49-F238E27FC236}">
                <a16:creationId xmlns:a16="http://schemas.microsoft.com/office/drawing/2014/main" id="{D6CBF872-BBD5-4D26-BBF4-436BDFBA8AB5}"/>
              </a:ext>
            </a:extLst>
          </p:cNvPr>
          <p:cNvPicPr>
            <a:picLocks noChangeAspect="1"/>
          </p:cNvPicPr>
          <p:nvPr/>
        </p:nvPicPr>
        <p:blipFill>
          <a:blip r:embed="rId5"/>
          <a:stretch>
            <a:fillRect/>
          </a:stretch>
        </p:blipFill>
        <p:spPr>
          <a:xfrm>
            <a:off x="4066625" y="3266277"/>
            <a:ext cx="2007500" cy="1751223"/>
          </a:xfrm>
          <a:prstGeom prst="rect">
            <a:avLst/>
          </a:prstGeom>
        </p:spPr>
      </p:pic>
      <p:cxnSp>
        <p:nvCxnSpPr>
          <p:cNvPr id="62" name="Straight Arrow Connector 61">
            <a:extLst>
              <a:ext uri="{FF2B5EF4-FFF2-40B4-BE49-F238E27FC236}">
                <a16:creationId xmlns:a16="http://schemas.microsoft.com/office/drawing/2014/main" id="{2D59A383-B54F-4BB0-B61B-ECD91C19DC11}"/>
              </a:ext>
            </a:extLst>
          </p:cNvPr>
          <p:cNvCxnSpPr>
            <a:cxnSpLocks/>
          </p:cNvCxnSpPr>
          <p:nvPr/>
        </p:nvCxnSpPr>
        <p:spPr>
          <a:xfrm>
            <a:off x="3969327" y="2670330"/>
            <a:ext cx="577173" cy="607226"/>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BEEA549-253E-42FA-A679-0CB23AD7E55C}"/>
              </a:ext>
            </a:extLst>
          </p:cNvPr>
          <p:cNvCxnSpPr>
            <a:cxnSpLocks/>
          </p:cNvCxnSpPr>
          <p:nvPr/>
        </p:nvCxnSpPr>
        <p:spPr>
          <a:xfrm flipH="1" flipV="1">
            <a:off x="3804775" y="2745474"/>
            <a:ext cx="533229" cy="572644"/>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99E7338-831A-43CA-80C6-B7A9DDD197DC}"/>
              </a:ext>
            </a:extLst>
          </p:cNvPr>
          <p:cNvCxnSpPr>
            <a:cxnSpLocks/>
          </p:cNvCxnSpPr>
          <p:nvPr/>
        </p:nvCxnSpPr>
        <p:spPr>
          <a:xfrm flipH="1">
            <a:off x="5919583" y="2943614"/>
            <a:ext cx="416392" cy="595947"/>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86518687-7808-4EFF-891E-5A3004A6B396}"/>
              </a:ext>
            </a:extLst>
          </p:cNvPr>
          <p:cNvCxnSpPr>
            <a:cxnSpLocks/>
          </p:cNvCxnSpPr>
          <p:nvPr/>
        </p:nvCxnSpPr>
        <p:spPr>
          <a:xfrm flipV="1">
            <a:off x="5823905" y="2824974"/>
            <a:ext cx="394317" cy="531244"/>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nvGrpSpPr>
          <p:cNvPr id="75" name="Google Shape;619;p29">
            <a:extLst>
              <a:ext uri="{FF2B5EF4-FFF2-40B4-BE49-F238E27FC236}">
                <a16:creationId xmlns:a16="http://schemas.microsoft.com/office/drawing/2014/main" id="{7BD85AFD-7167-4B7A-8D10-E3C0D438071D}"/>
              </a:ext>
            </a:extLst>
          </p:cNvPr>
          <p:cNvGrpSpPr/>
          <p:nvPr/>
        </p:nvGrpSpPr>
        <p:grpSpPr>
          <a:xfrm>
            <a:off x="1560229" y="3341692"/>
            <a:ext cx="983061" cy="3063477"/>
            <a:chOff x="1529502" y="2594527"/>
            <a:chExt cx="732157" cy="2589702"/>
          </a:xfrm>
        </p:grpSpPr>
        <p:sp>
          <p:nvSpPr>
            <p:cNvPr id="76" name="Google Shape;620;p29">
              <a:extLst>
                <a:ext uri="{FF2B5EF4-FFF2-40B4-BE49-F238E27FC236}">
                  <a16:creationId xmlns:a16="http://schemas.microsoft.com/office/drawing/2014/main" id="{5FF7E109-B3AE-46F7-A77D-8E0333D9A081}"/>
                </a:ext>
              </a:extLst>
            </p:cNvPr>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dirty="0"/>
                <a:t>USER CLICKS</a:t>
              </a:r>
              <a:endParaRPr sz="900" b="1" dirty="0"/>
            </a:p>
          </p:txBody>
        </p:sp>
        <p:grpSp>
          <p:nvGrpSpPr>
            <p:cNvPr id="77" name="Google Shape;621;p29">
              <a:extLst>
                <a:ext uri="{FF2B5EF4-FFF2-40B4-BE49-F238E27FC236}">
                  <a16:creationId xmlns:a16="http://schemas.microsoft.com/office/drawing/2014/main" id="{3FF0F0D5-6AFB-48A4-9F15-6A3172A8487C}"/>
                </a:ext>
              </a:extLst>
            </p:cNvPr>
            <p:cNvGrpSpPr/>
            <p:nvPr/>
          </p:nvGrpSpPr>
          <p:grpSpPr>
            <a:xfrm>
              <a:off x="1529502" y="2594527"/>
              <a:ext cx="732157" cy="2589702"/>
              <a:chOff x="2668375" y="1357050"/>
              <a:chExt cx="378200" cy="1337725"/>
            </a:xfrm>
          </p:grpSpPr>
          <p:sp>
            <p:nvSpPr>
              <p:cNvPr id="78" name="Google Shape;622;p29">
                <a:extLst>
                  <a:ext uri="{FF2B5EF4-FFF2-40B4-BE49-F238E27FC236}">
                    <a16:creationId xmlns:a16="http://schemas.microsoft.com/office/drawing/2014/main" id="{26064966-26EB-4520-9BD6-204D1A330F1F}"/>
                  </a:ext>
                </a:extLst>
              </p:cNvPr>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623;p29">
                <a:extLst>
                  <a:ext uri="{FF2B5EF4-FFF2-40B4-BE49-F238E27FC236}">
                    <a16:creationId xmlns:a16="http://schemas.microsoft.com/office/drawing/2014/main" id="{2EED4E6D-7EBD-4EB8-BA8E-908A3D5EE971}"/>
                  </a:ext>
                </a:extLst>
              </p:cNvPr>
              <p:cNvGrpSpPr/>
              <p:nvPr/>
            </p:nvGrpSpPr>
            <p:grpSpPr>
              <a:xfrm>
                <a:off x="2668375" y="1357050"/>
                <a:ext cx="378200" cy="1337725"/>
                <a:chOff x="2668375" y="1357050"/>
                <a:chExt cx="378200" cy="1337725"/>
              </a:xfrm>
            </p:grpSpPr>
            <p:sp>
              <p:nvSpPr>
                <p:cNvPr id="80" name="Google Shape;624;p29">
                  <a:extLst>
                    <a:ext uri="{FF2B5EF4-FFF2-40B4-BE49-F238E27FC236}">
                      <a16:creationId xmlns:a16="http://schemas.microsoft.com/office/drawing/2014/main" id="{C9B530EB-1ECE-4E19-8518-AAABAE6D41A4}"/>
                    </a:ext>
                  </a:extLst>
                </p:cNvPr>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5;p29">
                  <a:extLst>
                    <a:ext uri="{FF2B5EF4-FFF2-40B4-BE49-F238E27FC236}">
                      <a16:creationId xmlns:a16="http://schemas.microsoft.com/office/drawing/2014/main" id="{079AA3D2-B233-41FC-B413-B8ACD472B4AC}"/>
                    </a:ext>
                  </a:extLst>
                </p:cNvPr>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6;p29">
                  <a:extLst>
                    <a:ext uri="{FF2B5EF4-FFF2-40B4-BE49-F238E27FC236}">
                      <a16:creationId xmlns:a16="http://schemas.microsoft.com/office/drawing/2014/main" id="{783DD64E-9408-492A-BA65-DDA1D86DA833}"/>
                    </a:ext>
                  </a:extLst>
                </p:cNvPr>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3" name="TextBox 82">
            <a:extLst>
              <a:ext uri="{FF2B5EF4-FFF2-40B4-BE49-F238E27FC236}">
                <a16:creationId xmlns:a16="http://schemas.microsoft.com/office/drawing/2014/main" id="{AF94B12B-0DD7-46A0-ABEB-2AE4AEF73F98}"/>
              </a:ext>
            </a:extLst>
          </p:cNvPr>
          <p:cNvSpPr txBox="1"/>
          <p:nvPr/>
        </p:nvSpPr>
        <p:spPr>
          <a:xfrm>
            <a:off x="2758598" y="3658807"/>
            <a:ext cx="1050288" cy="307777"/>
          </a:xfrm>
          <a:prstGeom prst="rect">
            <a:avLst/>
          </a:prstGeom>
          <a:noFill/>
        </p:spPr>
        <p:txBody>
          <a:bodyPr wrap="none" rtlCol="0">
            <a:spAutoFit/>
          </a:bodyPr>
          <a:lstStyle/>
          <a:p>
            <a:r>
              <a:rPr lang="en-US" dirty="0"/>
              <a:t>1. Request</a:t>
            </a:r>
          </a:p>
        </p:txBody>
      </p:sp>
      <p:sp>
        <p:nvSpPr>
          <p:cNvPr id="84" name="TextBox 83">
            <a:extLst>
              <a:ext uri="{FF2B5EF4-FFF2-40B4-BE49-F238E27FC236}">
                <a16:creationId xmlns:a16="http://schemas.microsoft.com/office/drawing/2014/main" id="{BAD139B4-DFF3-48BE-BCE6-B4EC336306F2}"/>
              </a:ext>
            </a:extLst>
          </p:cNvPr>
          <p:cNvSpPr txBox="1"/>
          <p:nvPr/>
        </p:nvSpPr>
        <p:spPr>
          <a:xfrm>
            <a:off x="2733197" y="4266311"/>
            <a:ext cx="1189749" cy="307777"/>
          </a:xfrm>
          <a:prstGeom prst="rect">
            <a:avLst/>
          </a:prstGeom>
          <a:noFill/>
        </p:spPr>
        <p:txBody>
          <a:bodyPr wrap="none" rtlCol="0">
            <a:spAutoFit/>
          </a:bodyPr>
          <a:lstStyle/>
          <a:p>
            <a:r>
              <a:rPr lang="en-US" dirty="0"/>
              <a:t>4. Response</a:t>
            </a:r>
          </a:p>
        </p:txBody>
      </p:sp>
      <p:sp>
        <p:nvSpPr>
          <p:cNvPr id="85" name="TextBox 84">
            <a:extLst>
              <a:ext uri="{FF2B5EF4-FFF2-40B4-BE49-F238E27FC236}">
                <a16:creationId xmlns:a16="http://schemas.microsoft.com/office/drawing/2014/main" id="{60F539AC-04D8-4E88-93E3-DF216F4D001E}"/>
              </a:ext>
            </a:extLst>
          </p:cNvPr>
          <p:cNvSpPr txBox="1"/>
          <p:nvPr/>
        </p:nvSpPr>
        <p:spPr>
          <a:xfrm>
            <a:off x="2954988" y="2951513"/>
            <a:ext cx="1099981" cy="307777"/>
          </a:xfrm>
          <a:prstGeom prst="rect">
            <a:avLst/>
          </a:prstGeom>
          <a:noFill/>
        </p:spPr>
        <p:txBody>
          <a:bodyPr wrap="none" rtlCol="0">
            <a:spAutoFit/>
          </a:bodyPr>
          <a:lstStyle/>
          <a:p>
            <a:r>
              <a:rPr lang="en-US" dirty="0"/>
              <a:t>2. Get Data</a:t>
            </a:r>
          </a:p>
        </p:txBody>
      </p:sp>
      <p:sp>
        <p:nvSpPr>
          <p:cNvPr id="87" name="TextBox 86">
            <a:extLst>
              <a:ext uri="{FF2B5EF4-FFF2-40B4-BE49-F238E27FC236}">
                <a16:creationId xmlns:a16="http://schemas.microsoft.com/office/drawing/2014/main" id="{AF223559-7881-4ECB-8B8A-D365F081651F}"/>
              </a:ext>
            </a:extLst>
          </p:cNvPr>
          <p:cNvSpPr txBox="1"/>
          <p:nvPr/>
        </p:nvSpPr>
        <p:spPr>
          <a:xfrm>
            <a:off x="6190962" y="3079450"/>
            <a:ext cx="1726755" cy="307777"/>
          </a:xfrm>
          <a:prstGeom prst="rect">
            <a:avLst/>
          </a:prstGeom>
          <a:noFill/>
        </p:spPr>
        <p:txBody>
          <a:bodyPr wrap="none" rtlCol="0">
            <a:spAutoFit/>
          </a:bodyPr>
          <a:lstStyle/>
          <a:p>
            <a:r>
              <a:rPr lang="en-US" dirty="0"/>
              <a:t>3. Get Presentation</a:t>
            </a:r>
          </a:p>
        </p:txBody>
      </p:sp>
    </p:spTree>
    <p:extLst>
      <p:ext uri="{BB962C8B-B14F-4D97-AF65-F5344CB8AC3E}">
        <p14:creationId xmlns:p14="http://schemas.microsoft.com/office/powerpoint/2010/main" val="151957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randombar(horizontal)">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randombar(horizontal)">
                                      <p:cBhvr>
                                        <p:cTn id="27" dur="500"/>
                                        <p:tgtEl>
                                          <p:spTgt spid="83"/>
                                        </p:tgtEl>
                                      </p:cBhvr>
                                    </p:animEffect>
                                  </p:childTnLst>
                                </p:cTn>
                              </p:par>
                              <p:par>
                                <p:cTn id="28" presetID="14" presetClass="entr" presetSubtype="1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randombar(horizont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randombar(horizontal)">
                                      <p:cBhvr>
                                        <p:cTn id="35" dur="500"/>
                                        <p:tgtEl>
                                          <p:spTgt spid="85"/>
                                        </p:tgtEl>
                                      </p:cBhvr>
                                    </p:animEffect>
                                  </p:childTnLst>
                                </p:cTn>
                              </p:par>
                              <p:par>
                                <p:cTn id="36" presetID="14" presetClass="entr" presetSubtype="1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randombar(horizontal)">
                                      <p:cBhvr>
                                        <p:cTn id="38" dur="500"/>
                                        <p:tgtEl>
                                          <p:spTgt spid="65"/>
                                        </p:tgtEl>
                                      </p:cBhvr>
                                    </p:animEffect>
                                  </p:childTnLst>
                                </p:cTn>
                              </p:par>
                              <p:par>
                                <p:cTn id="39" presetID="14" presetClass="entr" presetSubtype="1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randombar(horizontal)">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randombar(horizontal)">
                                      <p:cBhvr>
                                        <p:cTn id="46" dur="500"/>
                                        <p:tgtEl>
                                          <p:spTgt spid="73"/>
                                        </p:tgtEl>
                                      </p:cBhvr>
                                    </p:animEffect>
                                  </p:childTnLst>
                                </p:cTn>
                              </p:par>
                              <p:par>
                                <p:cTn id="47" presetID="14" presetClass="entr" presetSubtype="1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randombar(horizontal)">
                                      <p:cBhvr>
                                        <p:cTn id="49" dur="500"/>
                                        <p:tgtEl>
                                          <p:spTgt spid="7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randombar(horizontal)">
                                      <p:cBhvr>
                                        <p:cTn id="52" dur="5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randombar(horizontal)">
                                      <p:cBhvr>
                                        <p:cTn id="57" dur="500"/>
                                        <p:tgtEl>
                                          <p:spTgt spid="86"/>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randombar(horizontal)">
                                      <p:cBhvr>
                                        <p:cTn id="6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ROUTING IN MVC</a:t>
            </a:r>
            <a:endParaRPr sz="3600" b="1" dirty="0">
              <a:solidFill>
                <a:schemeClr val="dk1"/>
              </a:solidFill>
            </a:endParaRPr>
          </a:p>
        </p:txBody>
      </p:sp>
      <p:sp>
        <p:nvSpPr>
          <p:cNvPr id="3" name="Subtitle 2">
            <a:extLst>
              <a:ext uri="{FF2B5EF4-FFF2-40B4-BE49-F238E27FC236}">
                <a16:creationId xmlns:a16="http://schemas.microsoft.com/office/drawing/2014/main" id="{5C8CE7B0-AA58-4134-950B-65D750D58C88}"/>
              </a:ext>
            </a:extLst>
          </p:cNvPr>
          <p:cNvSpPr>
            <a:spLocks noGrp="1"/>
          </p:cNvSpPr>
          <p:nvPr>
            <p:ph type="subTitle" idx="1"/>
          </p:nvPr>
        </p:nvSpPr>
        <p:spPr>
          <a:xfrm>
            <a:off x="640080" y="1534025"/>
            <a:ext cx="7703820" cy="1304425"/>
          </a:xfrm>
        </p:spPr>
        <p:txBody>
          <a:bodyPr/>
          <a:lstStyle/>
          <a:p>
            <a:pPr marL="114300" indent="0">
              <a:buNone/>
            </a:pPr>
            <a:r>
              <a:rPr lang="en-US" sz="1600" dirty="0"/>
              <a:t>The URL pattern for routing is considered after the domain name.</a:t>
            </a:r>
          </a:p>
          <a:p>
            <a:r>
              <a:rPr lang="en-US" sz="1600" dirty="0">
                <a:solidFill>
                  <a:srgbClr val="00B0F0"/>
                </a:solidFill>
              </a:rPr>
              <a:t>https://localhost:55555/</a:t>
            </a:r>
            <a:r>
              <a:rPr lang="en-US" sz="1600" u="sng" dirty="0">
                <a:solidFill>
                  <a:srgbClr val="FF3399"/>
                </a:solidFill>
              </a:rPr>
              <a:t>Category</a:t>
            </a:r>
            <a:r>
              <a:rPr lang="en-US" sz="1600" u="sng" dirty="0">
                <a:solidFill>
                  <a:srgbClr val="00B0F0"/>
                </a:solidFill>
              </a:rPr>
              <a:t>/</a:t>
            </a:r>
            <a:r>
              <a:rPr lang="en-US" sz="1600" u="sng" dirty="0">
                <a:solidFill>
                  <a:srgbClr val="00B050"/>
                </a:solidFill>
              </a:rPr>
              <a:t>Index</a:t>
            </a:r>
            <a:r>
              <a:rPr lang="en-US" sz="1600" u="sng" dirty="0">
                <a:solidFill>
                  <a:srgbClr val="00B0F0"/>
                </a:solidFill>
              </a:rPr>
              <a:t>/</a:t>
            </a:r>
            <a:r>
              <a:rPr lang="en-US" sz="1600" u="sng" dirty="0">
                <a:solidFill>
                  <a:schemeClr val="accent4">
                    <a:lumMod val="50000"/>
                  </a:schemeClr>
                </a:solidFill>
              </a:rPr>
              <a:t>3</a:t>
            </a:r>
          </a:p>
          <a:p>
            <a:r>
              <a:rPr lang="en-US" sz="1600" dirty="0">
                <a:solidFill>
                  <a:srgbClr val="00B0F0"/>
                </a:solidFill>
              </a:rPr>
              <a:t>https://localhost:55555/</a:t>
            </a:r>
            <a:r>
              <a:rPr lang="en-US" sz="1600" u="sng" dirty="0">
                <a:solidFill>
                  <a:srgbClr val="00B0F0"/>
                </a:solidFill>
              </a:rPr>
              <a:t>{</a:t>
            </a:r>
            <a:r>
              <a:rPr lang="en-US" sz="1600" u="sng" dirty="0">
                <a:solidFill>
                  <a:srgbClr val="FF3399"/>
                </a:solidFill>
              </a:rPr>
              <a:t>controller</a:t>
            </a:r>
            <a:r>
              <a:rPr lang="en-US" sz="1600" u="sng" dirty="0">
                <a:solidFill>
                  <a:srgbClr val="00B0F0"/>
                </a:solidFill>
              </a:rPr>
              <a:t>}/{</a:t>
            </a:r>
            <a:r>
              <a:rPr lang="en-US" sz="1600" u="sng" dirty="0">
                <a:solidFill>
                  <a:srgbClr val="00B050"/>
                </a:solidFill>
              </a:rPr>
              <a:t>action</a:t>
            </a:r>
            <a:r>
              <a:rPr lang="en-US" sz="1600" u="sng" dirty="0">
                <a:solidFill>
                  <a:srgbClr val="00B0F0"/>
                </a:solidFill>
              </a:rPr>
              <a:t>}/{</a:t>
            </a:r>
            <a:r>
              <a:rPr lang="en-US" sz="1600" u="sng" dirty="0">
                <a:solidFill>
                  <a:schemeClr val="accent4">
                    <a:lumMod val="50000"/>
                  </a:schemeClr>
                </a:solidFill>
              </a:rPr>
              <a:t>id</a:t>
            </a:r>
            <a:r>
              <a:rPr lang="en-US" sz="1600" u="sng" dirty="0">
                <a:solidFill>
                  <a:srgbClr val="00B0F0"/>
                </a:solidFill>
              </a:rPr>
              <a:t>}</a:t>
            </a:r>
          </a:p>
          <a:p>
            <a:endParaRPr lang="en-US" sz="1600" dirty="0">
              <a:solidFill>
                <a:srgbClr val="00B0F0"/>
              </a:solidFill>
            </a:endParaRPr>
          </a:p>
        </p:txBody>
      </p:sp>
      <p:graphicFrame>
        <p:nvGraphicFramePr>
          <p:cNvPr id="2" name="Table 3">
            <a:extLst>
              <a:ext uri="{FF2B5EF4-FFF2-40B4-BE49-F238E27FC236}">
                <a16:creationId xmlns:a16="http://schemas.microsoft.com/office/drawing/2014/main" id="{80E3B208-49B3-4719-9371-D76D83B6FF6A}"/>
              </a:ext>
            </a:extLst>
          </p:cNvPr>
          <p:cNvGraphicFramePr>
            <a:graphicFrameLocks noGrp="1"/>
          </p:cNvGraphicFramePr>
          <p:nvPr>
            <p:extLst>
              <p:ext uri="{D42A27DB-BD31-4B8C-83A1-F6EECF244321}">
                <p14:modId xmlns:p14="http://schemas.microsoft.com/office/powerpoint/2010/main" val="4185678101"/>
              </p:ext>
            </p:extLst>
          </p:nvPr>
        </p:nvGraphicFramePr>
        <p:xfrm>
          <a:off x="504825" y="2838450"/>
          <a:ext cx="8172452" cy="1854200"/>
        </p:xfrm>
        <a:graphic>
          <a:graphicData uri="http://schemas.openxmlformats.org/drawingml/2006/table">
            <a:tbl>
              <a:tblPr firstRow="1" bandRow="1">
                <a:tableStyleId>{74C1A8A3-306A-4EB7-A6B1-4F7E0EB9C5D6}</a:tableStyleId>
              </a:tblPr>
              <a:tblGrid>
                <a:gridCol w="4457700">
                  <a:extLst>
                    <a:ext uri="{9D8B030D-6E8A-4147-A177-3AD203B41FA5}">
                      <a16:colId xmlns:a16="http://schemas.microsoft.com/office/drawing/2014/main" val="3856506998"/>
                    </a:ext>
                  </a:extLst>
                </a:gridCol>
                <a:gridCol w="1419225">
                  <a:extLst>
                    <a:ext uri="{9D8B030D-6E8A-4147-A177-3AD203B41FA5}">
                      <a16:colId xmlns:a16="http://schemas.microsoft.com/office/drawing/2014/main" val="698095585"/>
                    </a:ext>
                  </a:extLst>
                </a:gridCol>
                <a:gridCol w="1304925">
                  <a:extLst>
                    <a:ext uri="{9D8B030D-6E8A-4147-A177-3AD203B41FA5}">
                      <a16:colId xmlns:a16="http://schemas.microsoft.com/office/drawing/2014/main" val="3058334208"/>
                    </a:ext>
                  </a:extLst>
                </a:gridCol>
                <a:gridCol w="990602">
                  <a:extLst>
                    <a:ext uri="{9D8B030D-6E8A-4147-A177-3AD203B41FA5}">
                      <a16:colId xmlns:a16="http://schemas.microsoft.com/office/drawing/2014/main" val="317122236"/>
                    </a:ext>
                  </a:extLst>
                </a:gridCol>
              </a:tblGrid>
              <a:tr h="370840">
                <a:tc>
                  <a:txBody>
                    <a:bodyPr/>
                    <a:lstStyle/>
                    <a:p>
                      <a:r>
                        <a:rPr lang="en-US" dirty="0"/>
                        <a:t>URL</a:t>
                      </a:r>
                    </a:p>
                  </a:txBody>
                  <a:tcPr/>
                </a:tc>
                <a:tc>
                  <a:txBody>
                    <a:bodyPr/>
                    <a:lstStyle/>
                    <a:p>
                      <a:r>
                        <a:rPr lang="en-US" dirty="0"/>
                        <a:t>Controller</a:t>
                      </a:r>
                    </a:p>
                  </a:txBody>
                  <a:tcPr/>
                </a:tc>
                <a:tc>
                  <a:txBody>
                    <a:bodyPr/>
                    <a:lstStyle/>
                    <a:p>
                      <a:r>
                        <a:rPr lang="en-US" dirty="0"/>
                        <a:t>Action</a:t>
                      </a:r>
                    </a:p>
                  </a:txBody>
                  <a:tcPr/>
                </a:tc>
                <a:tc>
                  <a:txBody>
                    <a:bodyPr/>
                    <a:lstStyle/>
                    <a:p>
                      <a:r>
                        <a:rPr lang="en-US" dirty="0"/>
                        <a:t>Id</a:t>
                      </a:r>
                    </a:p>
                  </a:txBody>
                  <a:tcPr/>
                </a:tc>
                <a:extLst>
                  <a:ext uri="{0D108BD9-81ED-4DB2-BD59-A6C34878D82A}">
                    <a16:rowId xmlns:a16="http://schemas.microsoft.com/office/drawing/2014/main" val="14607883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https://localhost:55555/Category/Index </a:t>
                      </a:r>
                    </a:p>
                  </a:txBody>
                  <a:tcPr/>
                </a:tc>
                <a:tc>
                  <a:txBody>
                    <a:bodyPr/>
                    <a:lstStyle/>
                    <a:p>
                      <a:r>
                        <a:rPr lang="en-US" dirty="0"/>
                        <a:t>Category</a:t>
                      </a:r>
                    </a:p>
                  </a:txBody>
                  <a:tcPr/>
                </a:tc>
                <a:tc>
                  <a:txBody>
                    <a:bodyPr/>
                    <a:lstStyle/>
                    <a:p>
                      <a:r>
                        <a:rPr lang="en-US" dirty="0"/>
                        <a:t>Index</a:t>
                      </a:r>
                    </a:p>
                  </a:txBody>
                  <a:tcPr/>
                </a:tc>
                <a:tc>
                  <a:txBody>
                    <a:bodyPr/>
                    <a:lstStyle/>
                    <a:p>
                      <a:r>
                        <a:rPr lang="en-US" dirty="0"/>
                        <a:t>Null</a:t>
                      </a:r>
                    </a:p>
                  </a:txBody>
                  <a:tcPr/>
                </a:tc>
                <a:extLst>
                  <a:ext uri="{0D108BD9-81ED-4DB2-BD59-A6C34878D82A}">
                    <a16:rowId xmlns:a16="http://schemas.microsoft.com/office/drawing/2014/main" val="135492229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  </a:t>
                      </a:r>
                    </a:p>
                  </a:txBody>
                  <a:tcPr/>
                </a:tc>
                <a:tc>
                  <a:txBody>
                    <a:bodyPr/>
                    <a:lstStyle/>
                    <a:p>
                      <a:r>
                        <a:rPr lang="en-US" dirty="0"/>
                        <a:t>Category</a:t>
                      </a:r>
                    </a:p>
                  </a:txBody>
                  <a:tcPr/>
                </a:tc>
                <a:tc>
                  <a:txBody>
                    <a:bodyPr/>
                    <a:lstStyle/>
                    <a:p>
                      <a:r>
                        <a:rPr lang="en-US" dirty="0"/>
                        <a:t>Index</a:t>
                      </a:r>
                    </a:p>
                  </a:txBody>
                  <a:tcPr/>
                </a:tc>
                <a:tc>
                  <a:txBody>
                    <a:bodyPr/>
                    <a:lstStyle/>
                    <a:p>
                      <a:r>
                        <a:rPr lang="en-US" dirty="0"/>
                        <a:t>Null</a:t>
                      </a:r>
                    </a:p>
                  </a:txBody>
                  <a:tcPr/>
                </a:tc>
                <a:extLst>
                  <a:ext uri="{0D108BD9-81ED-4DB2-BD59-A6C34878D82A}">
                    <a16:rowId xmlns:a16="http://schemas.microsoft.com/office/drawing/2014/main" val="120615864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https://localhost:55555/Category/Edit/3  </a:t>
                      </a:r>
                    </a:p>
                  </a:txBody>
                  <a:tcPr/>
                </a:tc>
                <a:tc>
                  <a:txBody>
                    <a:bodyPr/>
                    <a:lstStyle/>
                    <a:p>
                      <a:r>
                        <a:rPr lang="en-US" dirty="0"/>
                        <a:t>Category</a:t>
                      </a:r>
                    </a:p>
                  </a:txBody>
                  <a:tcPr/>
                </a:tc>
                <a:tc>
                  <a:txBody>
                    <a:bodyPr/>
                    <a:lstStyle/>
                    <a:p>
                      <a:r>
                        <a:rPr lang="en-US" dirty="0"/>
                        <a:t>Edit</a:t>
                      </a:r>
                    </a:p>
                  </a:txBody>
                  <a:tcPr/>
                </a:tc>
                <a:tc>
                  <a:txBody>
                    <a:bodyPr/>
                    <a:lstStyle/>
                    <a:p>
                      <a:r>
                        <a:rPr lang="en-US" dirty="0"/>
                        <a:t>3</a:t>
                      </a:r>
                    </a:p>
                  </a:txBody>
                  <a:tcPr/>
                </a:tc>
                <a:extLst>
                  <a:ext uri="{0D108BD9-81ED-4DB2-BD59-A6C34878D82A}">
                    <a16:rowId xmlns:a16="http://schemas.microsoft.com/office/drawing/2014/main" val="328501238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https://localhost:55555/Product/Details/3 </a:t>
                      </a:r>
                    </a:p>
                  </a:txBody>
                  <a:tcPr/>
                </a:tc>
                <a:tc>
                  <a:txBody>
                    <a:bodyPr/>
                    <a:lstStyle/>
                    <a:p>
                      <a:r>
                        <a:rPr lang="en-US" dirty="0"/>
                        <a:t>Product</a:t>
                      </a:r>
                    </a:p>
                  </a:txBody>
                  <a:tcPr/>
                </a:tc>
                <a:tc>
                  <a:txBody>
                    <a:bodyPr/>
                    <a:lstStyle/>
                    <a:p>
                      <a:r>
                        <a:rPr lang="en-US" dirty="0"/>
                        <a:t>Details</a:t>
                      </a:r>
                    </a:p>
                  </a:txBody>
                  <a:tcPr/>
                </a:tc>
                <a:tc>
                  <a:txBody>
                    <a:bodyPr/>
                    <a:lstStyle/>
                    <a:p>
                      <a:r>
                        <a:rPr lang="en-US" dirty="0"/>
                        <a:t>3</a:t>
                      </a:r>
                    </a:p>
                  </a:txBody>
                  <a:tcPr/>
                </a:tc>
                <a:extLst>
                  <a:ext uri="{0D108BD9-81ED-4DB2-BD59-A6C34878D82A}">
                    <a16:rowId xmlns:a16="http://schemas.microsoft.com/office/drawing/2014/main" val="1875582333"/>
                  </a:ext>
                </a:extLst>
              </a:tr>
            </a:tbl>
          </a:graphicData>
        </a:graphic>
      </p:graphicFrame>
      <p:sp>
        <p:nvSpPr>
          <p:cNvPr id="5" name="Rectangle 4">
            <a:extLst>
              <a:ext uri="{FF2B5EF4-FFF2-40B4-BE49-F238E27FC236}">
                <a16:creationId xmlns:a16="http://schemas.microsoft.com/office/drawing/2014/main" id="{F4AA5942-DCB7-4E16-989E-970DFEEBF662}"/>
              </a:ext>
            </a:extLst>
          </p:cNvPr>
          <p:cNvSpPr/>
          <p:nvPr/>
        </p:nvSpPr>
        <p:spPr>
          <a:xfrm>
            <a:off x="104775" y="257175"/>
            <a:ext cx="866775" cy="727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1060;p40">
            <a:extLst>
              <a:ext uri="{FF2B5EF4-FFF2-40B4-BE49-F238E27FC236}">
                <a16:creationId xmlns:a16="http://schemas.microsoft.com/office/drawing/2014/main" id="{24A696D3-B473-46DA-BC48-540E19EBBB86}"/>
              </a:ext>
            </a:extLst>
          </p:cNvPr>
          <p:cNvGrpSpPr/>
          <p:nvPr/>
        </p:nvGrpSpPr>
        <p:grpSpPr>
          <a:xfrm>
            <a:off x="423648" y="255635"/>
            <a:ext cx="814093" cy="703380"/>
            <a:chOff x="3570825" y="3561975"/>
            <a:chExt cx="502775" cy="434400"/>
          </a:xfrm>
        </p:grpSpPr>
        <p:sp>
          <p:nvSpPr>
            <p:cNvPr id="12" name="Google Shape;1061;p40">
              <a:extLst>
                <a:ext uri="{FF2B5EF4-FFF2-40B4-BE49-F238E27FC236}">
                  <a16:creationId xmlns:a16="http://schemas.microsoft.com/office/drawing/2014/main" id="{5FF57DB7-D14C-463A-A68A-8C5E1DE98129}"/>
                </a:ext>
              </a:extLst>
            </p:cNvPr>
            <p:cNvSpPr/>
            <p:nvPr/>
          </p:nvSpPr>
          <p:spPr>
            <a:xfrm>
              <a:off x="3889300" y="3740475"/>
              <a:ext cx="177575" cy="250650"/>
            </a:xfrm>
            <a:custGeom>
              <a:avLst/>
              <a:gdLst/>
              <a:ahLst/>
              <a:cxnLst/>
              <a:rect l="l" t="t" r="r" b="b"/>
              <a:pathLst>
                <a:path w="7103" h="10026" extrusionOk="0">
                  <a:moveTo>
                    <a:pt x="2715" y="372"/>
                  </a:moveTo>
                  <a:cubicBezTo>
                    <a:pt x="4445" y="372"/>
                    <a:pt x="5606" y="2283"/>
                    <a:pt x="6125" y="3764"/>
                  </a:cubicBezTo>
                  <a:cubicBezTo>
                    <a:pt x="6757" y="5584"/>
                    <a:pt x="6834" y="8018"/>
                    <a:pt x="4985" y="9177"/>
                  </a:cubicBezTo>
                  <a:lnTo>
                    <a:pt x="4976" y="9177"/>
                  </a:lnTo>
                  <a:cubicBezTo>
                    <a:pt x="4582" y="9423"/>
                    <a:pt x="4098" y="9567"/>
                    <a:pt x="3636" y="9567"/>
                  </a:cubicBezTo>
                  <a:cubicBezTo>
                    <a:pt x="2929" y="9567"/>
                    <a:pt x="2272" y="9229"/>
                    <a:pt x="2063" y="8401"/>
                  </a:cubicBezTo>
                  <a:cubicBezTo>
                    <a:pt x="1814" y="7424"/>
                    <a:pt x="2274" y="6398"/>
                    <a:pt x="2485" y="5440"/>
                  </a:cubicBezTo>
                  <a:cubicBezTo>
                    <a:pt x="2513" y="5421"/>
                    <a:pt x="2552" y="5412"/>
                    <a:pt x="2590" y="5383"/>
                  </a:cubicBezTo>
                  <a:cubicBezTo>
                    <a:pt x="2712" y="5317"/>
                    <a:pt x="2651" y="5133"/>
                    <a:pt x="2514" y="5133"/>
                  </a:cubicBezTo>
                  <a:cubicBezTo>
                    <a:pt x="2511" y="5133"/>
                    <a:pt x="2507" y="5134"/>
                    <a:pt x="2504" y="5134"/>
                  </a:cubicBezTo>
                  <a:cubicBezTo>
                    <a:pt x="2472" y="5059"/>
                    <a:pt x="2401" y="5020"/>
                    <a:pt x="2330" y="5020"/>
                  </a:cubicBezTo>
                  <a:cubicBezTo>
                    <a:pt x="2273" y="5020"/>
                    <a:pt x="2216" y="5045"/>
                    <a:pt x="2178" y="5096"/>
                  </a:cubicBezTo>
                  <a:cubicBezTo>
                    <a:pt x="1910" y="5038"/>
                    <a:pt x="1651" y="4981"/>
                    <a:pt x="1383" y="4923"/>
                  </a:cubicBezTo>
                  <a:lnTo>
                    <a:pt x="1086" y="4502"/>
                  </a:lnTo>
                  <a:cubicBezTo>
                    <a:pt x="971" y="4300"/>
                    <a:pt x="875" y="4080"/>
                    <a:pt x="808" y="3860"/>
                  </a:cubicBezTo>
                  <a:cubicBezTo>
                    <a:pt x="664" y="3457"/>
                    <a:pt x="597" y="3036"/>
                    <a:pt x="597" y="2605"/>
                  </a:cubicBezTo>
                  <a:cubicBezTo>
                    <a:pt x="607" y="1656"/>
                    <a:pt x="1067" y="746"/>
                    <a:pt x="2034" y="468"/>
                  </a:cubicBezTo>
                  <a:cubicBezTo>
                    <a:pt x="2270" y="403"/>
                    <a:pt x="2497" y="372"/>
                    <a:pt x="2715" y="372"/>
                  </a:cubicBezTo>
                  <a:close/>
                  <a:moveTo>
                    <a:pt x="2663" y="1"/>
                  </a:moveTo>
                  <a:cubicBezTo>
                    <a:pt x="1647" y="1"/>
                    <a:pt x="688" y="519"/>
                    <a:pt x="339" y="1627"/>
                  </a:cubicBezTo>
                  <a:cubicBezTo>
                    <a:pt x="0" y="2699"/>
                    <a:pt x="501" y="5587"/>
                    <a:pt x="1923" y="5587"/>
                  </a:cubicBezTo>
                  <a:cubicBezTo>
                    <a:pt x="1950" y="5587"/>
                    <a:pt x="1978" y="5586"/>
                    <a:pt x="2006" y="5584"/>
                  </a:cubicBezTo>
                  <a:lnTo>
                    <a:pt x="2006" y="5584"/>
                  </a:lnTo>
                  <a:cubicBezTo>
                    <a:pt x="1488" y="7222"/>
                    <a:pt x="1096" y="9771"/>
                    <a:pt x="3376" y="10010"/>
                  </a:cubicBezTo>
                  <a:cubicBezTo>
                    <a:pt x="3475" y="10020"/>
                    <a:pt x="3572" y="10025"/>
                    <a:pt x="3668" y="10025"/>
                  </a:cubicBezTo>
                  <a:cubicBezTo>
                    <a:pt x="5552" y="10025"/>
                    <a:pt x="6859" y="8111"/>
                    <a:pt x="6968" y="6370"/>
                  </a:cubicBezTo>
                  <a:cubicBezTo>
                    <a:pt x="7102" y="4367"/>
                    <a:pt x="6163" y="1752"/>
                    <a:pt x="4477" y="574"/>
                  </a:cubicBezTo>
                  <a:cubicBezTo>
                    <a:pt x="3937" y="197"/>
                    <a:pt x="3289" y="1"/>
                    <a:pt x="266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2;p40">
              <a:extLst>
                <a:ext uri="{FF2B5EF4-FFF2-40B4-BE49-F238E27FC236}">
                  <a16:creationId xmlns:a16="http://schemas.microsoft.com/office/drawing/2014/main" id="{91C78744-33F5-4959-A382-B682E78A591B}"/>
                </a:ext>
              </a:extLst>
            </p:cNvPr>
            <p:cNvSpPr/>
            <p:nvPr/>
          </p:nvSpPr>
          <p:spPr>
            <a:xfrm>
              <a:off x="3617050" y="3561975"/>
              <a:ext cx="456550" cy="184500"/>
            </a:xfrm>
            <a:custGeom>
              <a:avLst/>
              <a:gdLst/>
              <a:ahLst/>
              <a:cxnLst/>
              <a:rect l="l" t="t" r="r" b="b"/>
              <a:pathLst>
                <a:path w="18262" h="7380" extrusionOk="0">
                  <a:moveTo>
                    <a:pt x="13292" y="1313"/>
                  </a:moveTo>
                  <a:cubicBezTo>
                    <a:pt x="14228" y="1313"/>
                    <a:pt x="15143" y="1553"/>
                    <a:pt x="15971" y="2205"/>
                  </a:cubicBezTo>
                  <a:cubicBezTo>
                    <a:pt x="16383" y="2540"/>
                    <a:pt x="16824" y="2991"/>
                    <a:pt x="16900" y="3546"/>
                  </a:cubicBezTo>
                  <a:cubicBezTo>
                    <a:pt x="17006" y="4428"/>
                    <a:pt x="16201" y="4849"/>
                    <a:pt x="15482" y="5079"/>
                  </a:cubicBezTo>
                  <a:cubicBezTo>
                    <a:pt x="14786" y="5300"/>
                    <a:pt x="14066" y="5381"/>
                    <a:pt x="13342" y="5381"/>
                  </a:cubicBezTo>
                  <a:cubicBezTo>
                    <a:pt x="13059" y="5381"/>
                    <a:pt x="12776" y="5369"/>
                    <a:pt x="12493" y="5347"/>
                  </a:cubicBezTo>
                  <a:cubicBezTo>
                    <a:pt x="12487" y="5346"/>
                    <a:pt x="12481" y="5345"/>
                    <a:pt x="12475" y="5345"/>
                  </a:cubicBezTo>
                  <a:cubicBezTo>
                    <a:pt x="12434" y="5345"/>
                    <a:pt x="12396" y="5373"/>
                    <a:pt x="12388" y="5414"/>
                  </a:cubicBezTo>
                  <a:cubicBezTo>
                    <a:pt x="12359" y="5443"/>
                    <a:pt x="12340" y="5481"/>
                    <a:pt x="12340" y="5529"/>
                  </a:cubicBezTo>
                  <a:cubicBezTo>
                    <a:pt x="12330" y="5855"/>
                    <a:pt x="12321" y="6171"/>
                    <a:pt x="12321" y="6487"/>
                  </a:cubicBezTo>
                  <a:cubicBezTo>
                    <a:pt x="11880" y="6392"/>
                    <a:pt x="11497" y="6123"/>
                    <a:pt x="11257" y="5740"/>
                  </a:cubicBezTo>
                  <a:cubicBezTo>
                    <a:pt x="11227" y="5687"/>
                    <a:pt x="11166" y="5658"/>
                    <a:pt x="11104" y="5658"/>
                  </a:cubicBezTo>
                  <a:cubicBezTo>
                    <a:pt x="11088" y="5658"/>
                    <a:pt x="11072" y="5660"/>
                    <a:pt x="11056" y="5663"/>
                  </a:cubicBezTo>
                  <a:cubicBezTo>
                    <a:pt x="10528" y="5845"/>
                    <a:pt x="9983" y="5932"/>
                    <a:pt x="9421" y="5932"/>
                  </a:cubicBezTo>
                  <a:cubicBezTo>
                    <a:pt x="9391" y="5932"/>
                    <a:pt x="9361" y="5932"/>
                    <a:pt x="9332" y="5932"/>
                  </a:cubicBezTo>
                  <a:cubicBezTo>
                    <a:pt x="9935" y="5616"/>
                    <a:pt x="10405" y="5098"/>
                    <a:pt x="10654" y="4466"/>
                  </a:cubicBezTo>
                  <a:cubicBezTo>
                    <a:pt x="11056" y="3498"/>
                    <a:pt x="10845" y="2626"/>
                    <a:pt x="10319" y="1918"/>
                  </a:cubicBezTo>
                  <a:cubicBezTo>
                    <a:pt x="11284" y="1583"/>
                    <a:pt x="12301" y="1313"/>
                    <a:pt x="13292" y="1313"/>
                  </a:cubicBezTo>
                  <a:close/>
                  <a:moveTo>
                    <a:pt x="5477" y="385"/>
                  </a:moveTo>
                  <a:cubicBezTo>
                    <a:pt x="6183" y="385"/>
                    <a:pt x="6877" y="468"/>
                    <a:pt x="7492" y="615"/>
                  </a:cubicBezTo>
                  <a:cubicBezTo>
                    <a:pt x="9217" y="1017"/>
                    <a:pt x="11372" y="2761"/>
                    <a:pt x="10050" y="4696"/>
                  </a:cubicBezTo>
                  <a:cubicBezTo>
                    <a:pt x="9350" y="5730"/>
                    <a:pt x="8262" y="6014"/>
                    <a:pt x="7121" y="6014"/>
                  </a:cubicBezTo>
                  <a:cubicBezTo>
                    <a:pt x="6263" y="6014"/>
                    <a:pt x="5376" y="5854"/>
                    <a:pt x="4599" y="5730"/>
                  </a:cubicBezTo>
                  <a:cubicBezTo>
                    <a:pt x="4584" y="5727"/>
                    <a:pt x="4569" y="5726"/>
                    <a:pt x="4554" y="5726"/>
                  </a:cubicBezTo>
                  <a:cubicBezTo>
                    <a:pt x="4389" y="5726"/>
                    <a:pt x="4292" y="5915"/>
                    <a:pt x="4398" y="6056"/>
                  </a:cubicBezTo>
                  <a:cubicBezTo>
                    <a:pt x="4389" y="6055"/>
                    <a:pt x="4381" y="6054"/>
                    <a:pt x="4373" y="6054"/>
                  </a:cubicBezTo>
                  <a:cubicBezTo>
                    <a:pt x="4336" y="6054"/>
                    <a:pt x="4305" y="6071"/>
                    <a:pt x="4273" y="6095"/>
                  </a:cubicBezTo>
                  <a:cubicBezTo>
                    <a:pt x="3957" y="6353"/>
                    <a:pt x="3622" y="6593"/>
                    <a:pt x="3267" y="6813"/>
                  </a:cubicBezTo>
                  <a:cubicBezTo>
                    <a:pt x="3449" y="6468"/>
                    <a:pt x="3545" y="6095"/>
                    <a:pt x="3574" y="5711"/>
                  </a:cubicBezTo>
                  <a:cubicBezTo>
                    <a:pt x="3584" y="5654"/>
                    <a:pt x="3545" y="5587"/>
                    <a:pt x="3478" y="5568"/>
                  </a:cubicBezTo>
                  <a:cubicBezTo>
                    <a:pt x="1677" y="5156"/>
                    <a:pt x="1" y="2397"/>
                    <a:pt x="2127" y="1170"/>
                  </a:cubicBezTo>
                  <a:cubicBezTo>
                    <a:pt x="3070" y="618"/>
                    <a:pt x="4291" y="385"/>
                    <a:pt x="5477" y="385"/>
                  </a:cubicBezTo>
                  <a:close/>
                  <a:moveTo>
                    <a:pt x="5651" y="1"/>
                  </a:moveTo>
                  <a:cubicBezTo>
                    <a:pt x="4974" y="1"/>
                    <a:pt x="4298" y="75"/>
                    <a:pt x="3632" y="222"/>
                  </a:cubicBezTo>
                  <a:cubicBezTo>
                    <a:pt x="2635" y="452"/>
                    <a:pt x="1438" y="816"/>
                    <a:pt x="987" y="1841"/>
                  </a:cubicBezTo>
                  <a:cubicBezTo>
                    <a:pt x="221" y="3585"/>
                    <a:pt x="1601" y="5501"/>
                    <a:pt x="3354" y="5798"/>
                  </a:cubicBezTo>
                  <a:cubicBezTo>
                    <a:pt x="3229" y="6267"/>
                    <a:pt x="3018" y="6717"/>
                    <a:pt x="2721" y="7110"/>
                  </a:cubicBezTo>
                  <a:cubicBezTo>
                    <a:pt x="2626" y="7222"/>
                    <a:pt x="2716" y="7380"/>
                    <a:pt x="2843" y="7380"/>
                  </a:cubicBezTo>
                  <a:cubicBezTo>
                    <a:pt x="2868" y="7380"/>
                    <a:pt x="2895" y="7374"/>
                    <a:pt x="2923" y="7359"/>
                  </a:cubicBezTo>
                  <a:cubicBezTo>
                    <a:pt x="3488" y="7120"/>
                    <a:pt x="4091" y="6784"/>
                    <a:pt x="4503" y="6305"/>
                  </a:cubicBezTo>
                  <a:cubicBezTo>
                    <a:pt x="4551" y="6257"/>
                    <a:pt x="4551" y="6171"/>
                    <a:pt x="4503" y="6114"/>
                  </a:cubicBezTo>
                  <a:lnTo>
                    <a:pt x="4503" y="6114"/>
                  </a:lnTo>
                  <a:cubicBezTo>
                    <a:pt x="5242" y="6292"/>
                    <a:pt x="6121" y="6436"/>
                    <a:pt x="6989" y="6436"/>
                  </a:cubicBezTo>
                  <a:cubicBezTo>
                    <a:pt x="7663" y="6436"/>
                    <a:pt x="8330" y="6349"/>
                    <a:pt x="8920" y="6123"/>
                  </a:cubicBezTo>
                  <a:cubicBezTo>
                    <a:pt x="9222" y="6182"/>
                    <a:pt x="9523" y="6211"/>
                    <a:pt x="9832" y="6211"/>
                  </a:cubicBezTo>
                  <a:cubicBezTo>
                    <a:pt x="9876" y="6211"/>
                    <a:pt x="9920" y="6211"/>
                    <a:pt x="9964" y="6210"/>
                  </a:cubicBezTo>
                  <a:cubicBezTo>
                    <a:pt x="10206" y="6194"/>
                    <a:pt x="10590" y="6060"/>
                    <a:pt x="10873" y="6060"/>
                  </a:cubicBezTo>
                  <a:cubicBezTo>
                    <a:pt x="10949" y="6060"/>
                    <a:pt x="11018" y="6070"/>
                    <a:pt x="11075" y="6095"/>
                  </a:cubicBezTo>
                  <a:cubicBezTo>
                    <a:pt x="11238" y="6152"/>
                    <a:pt x="11439" y="6478"/>
                    <a:pt x="11612" y="6583"/>
                  </a:cubicBezTo>
                  <a:cubicBezTo>
                    <a:pt x="11890" y="6746"/>
                    <a:pt x="12187" y="6842"/>
                    <a:pt x="12503" y="6871"/>
                  </a:cubicBezTo>
                  <a:cubicBezTo>
                    <a:pt x="12608" y="6861"/>
                    <a:pt x="12685" y="6784"/>
                    <a:pt x="12685" y="6689"/>
                  </a:cubicBezTo>
                  <a:lnTo>
                    <a:pt x="12685" y="5616"/>
                  </a:lnTo>
                  <a:cubicBezTo>
                    <a:pt x="12957" y="5659"/>
                    <a:pt x="13284" y="5683"/>
                    <a:pt x="13639" y="5683"/>
                  </a:cubicBezTo>
                  <a:cubicBezTo>
                    <a:pt x="15559" y="5683"/>
                    <a:pt x="18261" y="4979"/>
                    <a:pt x="17073" y="2828"/>
                  </a:cubicBezTo>
                  <a:cubicBezTo>
                    <a:pt x="16297" y="1428"/>
                    <a:pt x="14775" y="882"/>
                    <a:pt x="13217" y="882"/>
                  </a:cubicBezTo>
                  <a:cubicBezTo>
                    <a:pt x="12099" y="882"/>
                    <a:pt x="10962" y="1163"/>
                    <a:pt x="10069" y="1611"/>
                  </a:cubicBezTo>
                  <a:cubicBezTo>
                    <a:pt x="9361" y="892"/>
                    <a:pt x="8450" y="394"/>
                    <a:pt x="7464" y="183"/>
                  </a:cubicBezTo>
                  <a:cubicBezTo>
                    <a:pt x="6865" y="61"/>
                    <a:pt x="6258" y="1"/>
                    <a:pt x="565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3;p40">
              <a:extLst>
                <a:ext uri="{FF2B5EF4-FFF2-40B4-BE49-F238E27FC236}">
                  <a16:creationId xmlns:a16="http://schemas.microsoft.com/office/drawing/2014/main" id="{D404CE65-108C-41D7-AE5E-7B81AC88A557}"/>
                </a:ext>
              </a:extLst>
            </p:cNvPr>
            <p:cNvSpPr/>
            <p:nvPr/>
          </p:nvSpPr>
          <p:spPr>
            <a:xfrm>
              <a:off x="3903975" y="3749950"/>
              <a:ext cx="155950" cy="229725"/>
            </a:xfrm>
            <a:custGeom>
              <a:avLst/>
              <a:gdLst/>
              <a:ahLst/>
              <a:cxnLst/>
              <a:rect l="l" t="t" r="r" b="b"/>
              <a:pathLst>
                <a:path w="6238" h="9189" extrusionOk="0">
                  <a:moveTo>
                    <a:pt x="1571" y="1708"/>
                  </a:moveTo>
                  <a:cubicBezTo>
                    <a:pt x="1622" y="1708"/>
                    <a:pt x="1674" y="1714"/>
                    <a:pt x="1725" y="1727"/>
                  </a:cubicBezTo>
                  <a:cubicBezTo>
                    <a:pt x="2290" y="1871"/>
                    <a:pt x="2635" y="2638"/>
                    <a:pt x="2300" y="3126"/>
                  </a:cubicBezTo>
                  <a:cubicBezTo>
                    <a:pt x="2260" y="3183"/>
                    <a:pt x="2198" y="3208"/>
                    <a:pt x="2137" y="3208"/>
                  </a:cubicBezTo>
                  <a:cubicBezTo>
                    <a:pt x="2023" y="3208"/>
                    <a:pt x="1915" y="3120"/>
                    <a:pt x="1965" y="2982"/>
                  </a:cubicBezTo>
                  <a:cubicBezTo>
                    <a:pt x="2070" y="2685"/>
                    <a:pt x="2070" y="2341"/>
                    <a:pt x="1773" y="2159"/>
                  </a:cubicBezTo>
                  <a:cubicBezTo>
                    <a:pt x="1713" y="2115"/>
                    <a:pt x="1647" y="2094"/>
                    <a:pt x="1582" y="2094"/>
                  </a:cubicBezTo>
                  <a:cubicBezTo>
                    <a:pt x="1449" y="2094"/>
                    <a:pt x="1326" y="2180"/>
                    <a:pt x="1294" y="2321"/>
                  </a:cubicBezTo>
                  <a:cubicBezTo>
                    <a:pt x="1208" y="2551"/>
                    <a:pt x="1313" y="2800"/>
                    <a:pt x="1352" y="3030"/>
                  </a:cubicBezTo>
                  <a:cubicBezTo>
                    <a:pt x="1376" y="3124"/>
                    <a:pt x="1308" y="3189"/>
                    <a:pt x="1239" y="3189"/>
                  </a:cubicBezTo>
                  <a:cubicBezTo>
                    <a:pt x="1202" y="3189"/>
                    <a:pt x="1164" y="3170"/>
                    <a:pt x="1141" y="3126"/>
                  </a:cubicBezTo>
                  <a:cubicBezTo>
                    <a:pt x="959" y="2829"/>
                    <a:pt x="844" y="2417"/>
                    <a:pt x="997" y="2092"/>
                  </a:cubicBezTo>
                  <a:cubicBezTo>
                    <a:pt x="1100" y="1854"/>
                    <a:pt x="1328" y="1708"/>
                    <a:pt x="1571" y="1708"/>
                  </a:cubicBezTo>
                  <a:close/>
                  <a:moveTo>
                    <a:pt x="2128" y="0"/>
                  </a:moveTo>
                  <a:cubicBezTo>
                    <a:pt x="1907" y="0"/>
                    <a:pt x="1677" y="31"/>
                    <a:pt x="1438" y="99"/>
                  </a:cubicBezTo>
                  <a:cubicBezTo>
                    <a:pt x="470" y="367"/>
                    <a:pt x="10" y="1277"/>
                    <a:pt x="1" y="2226"/>
                  </a:cubicBezTo>
                  <a:cubicBezTo>
                    <a:pt x="1" y="2657"/>
                    <a:pt x="68" y="3078"/>
                    <a:pt x="212" y="3481"/>
                  </a:cubicBezTo>
                  <a:cubicBezTo>
                    <a:pt x="279" y="3701"/>
                    <a:pt x="374" y="3921"/>
                    <a:pt x="499" y="4123"/>
                  </a:cubicBezTo>
                  <a:lnTo>
                    <a:pt x="786" y="4544"/>
                  </a:lnTo>
                  <a:cubicBezTo>
                    <a:pt x="1055" y="4592"/>
                    <a:pt x="1323" y="4659"/>
                    <a:pt x="1582" y="4717"/>
                  </a:cubicBezTo>
                  <a:cubicBezTo>
                    <a:pt x="1620" y="4666"/>
                    <a:pt x="1677" y="4641"/>
                    <a:pt x="1733" y="4641"/>
                  </a:cubicBezTo>
                  <a:cubicBezTo>
                    <a:pt x="1804" y="4641"/>
                    <a:pt x="1875" y="4680"/>
                    <a:pt x="1907" y="4755"/>
                  </a:cubicBezTo>
                  <a:cubicBezTo>
                    <a:pt x="1911" y="4755"/>
                    <a:pt x="1914" y="4754"/>
                    <a:pt x="1918" y="4754"/>
                  </a:cubicBezTo>
                  <a:cubicBezTo>
                    <a:pt x="2054" y="4754"/>
                    <a:pt x="2115" y="4938"/>
                    <a:pt x="1993" y="5004"/>
                  </a:cubicBezTo>
                  <a:cubicBezTo>
                    <a:pt x="1955" y="5033"/>
                    <a:pt x="1926" y="5042"/>
                    <a:pt x="1888" y="5061"/>
                  </a:cubicBezTo>
                  <a:cubicBezTo>
                    <a:pt x="1687" y="6029"/>
                    <a:pt x="1217" y="7045"/>
                    <a:pt x="1467" y="8022"/>
                  </a:cubicBezTo>
                  <a:cubicBezTo>
                    <a:pt x="1681" y="8850"/>
                    <a:pt x="2340" y="9188"/>
                    <a:pt x="3048" y="9188"/>
                  </a:cubicBezTo>
                  <a:cubicBezTo>
                    <a:pt x="3511" y="9188"/>
                    <a:pt x="3995" y="9044"/>
                    <a:pt x="4389" y="8798"/>
                  </a:cubicBezTo>
                  <a:cubicBezTo>
                    <a:pt x="6238" y="7639"/>
                    <a:pt x="6170" y="5196"/>
                    <a:pt x="5529" y="3385"/>
                  </a:cubicBezTo>
                  <a:cubicBezTo>
                    <a:pt x="5011" y="1907"/>
                    <a:pt x="3852" y="0"/>
                    <a:pt x="2128"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4;p40">
              <a:extLst>
                <a:ext uri="{FF2B5EF4-FFF2-40B4-BE49-F238E27FC236}">
                  <a16:creationId xmlns:a16="http://schemas.microsoft.com/office/drawing/2014/main" id="{F8587240-2FC5-40E2-B665-1172D0BC43C5}"/>
                </a:ext>
              </a:extLst>
            </p:cNvPr>
            <p:cNvSpPr/>
            <p:nvPr/>
          </p:nvSpPr>
          <p:spPr>
            <a:xfrm>
              <a:off x="3988050" y="3633550"/>
              <a:ext cx="22575" cy="19375"/>
            </a:xfrm>
            <a:custGeom>
              <a:avLst/>
              <a:gdLst/>
              <a:ahLst/>
              <a:cxnLst/>
              <a:rect l="l" t="t" r="r" b="b"/>
              <a:pathLst>
                <a:path w="903" h="775" extrusionOk="0">
                  <a:moveTo>
                    <a:pt x="435" y="0"/>
                  </a:moveTo>
                  <a:cubicBezTo>
                    <a:pt x="353" y="0"/>
                    <a:pt x="271" y="33"/>
                    <a:pt x="202" y="108"/>
                  </a:cubicBezTo>
                  <a:cubicBezTo>
                    <a:pt x="0" y="300"/>
                    <a:pt x="67" y="645"/>
                    <a:pt x="326" y="750"/>
                  </a:cubicBezTo>
                  <a:cubicBezTo>
                    <a:pt x="339" y="750"/>
                    <a:pt x="352" y="755"/>
                    <a:pt x="367" y="755"/>
                  </a:cubicBezTo>
                  <a:cubicBezTo>
                    <a:pt x="375" y="755"/>
                    <a:pt x="384" y="753"/>
                    <a:pt x="393" y="750"/>
                  </a:cubicBezTo>
                  <a:cubicBezTo>
                    <a:pt x="403" y="760"/>
                    <a:pt x="412" y="760"/>
                    <a:pt x="422" y="769"/>
                  </a:cubicBezTo>
                  <a:cubicBezTo>
                    <a:pt x="443" y="773"/>
                    <a:pt x="463" y="775"/>
                    <a:pt x="483" y="775"/>
                  </a:cubicBezTo>
                  <a:cubicBezTo>
                    <a:pt x="722" y="775"/>
                    <a:pt x="902" y="520"/>
                    <a:pt x="805" y="290"/>
                  </a:cubicBezTo>
                  <a:cubicBezTo>
                    <a:pt x="749" y="120"/>
                    <a:pt x="593" y="0"/>
                    <a:pt x="4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5;p40">
              <a:extLst>
                <a:ext uri="{FF2B5EF4-FFF2-40B4-BE49-F238E27FC236}">
                  <a16:creationId xmlns:a16="http://schemas.microsoft.com/office/drawing/2014/main" id="{53824B69-29DB-4E29-BA30-FA7A00F38315}"/>
                </a:ext>
              </a:extLst>
            </p:cNvPr>
            <p:cNvSpPr/>
            <p:nvPr/>
          </p:nvSpPr>
          <p:spPr>
            <a:xfrm>
              <a:off x="3925050" y="3792625"/>
              <a:ext cx="45050" cy="37550"/>
            </a:xfrm>
            <a:custGeom>
              <a:avLst/>
              <a:gdLst/>
              <a:ahLst/>
              <a:cxnLst/>
              <a:rect l="l" t="t" r="r" b="b"/>
              <a:pathLst>
                <a:path w="1802" h="1502" extrusionOk="0">
                  <a:moveTo>
                    <a:pt x="733" y="1"/>
                  </a:moveTo>
                  <a:cubicBezTo>
                    <a:pt x="482" y="1"/>
                    <a:pt x="249" y="147"/>
                    <a:pt x="154" y="385"/>
                  </a:cubicBezTo>
                  <a:cubicBezTo>
                    <a:pt x="1" y="720"/>
                    <a:pt x="116" y="1122"/>
                    <a:pt x="288" y="1419"/>
                  </a:cubicBezTo>
                  <a:cubicBezTo>
                    <a:pt x="312" y="1463"/>
                    <a:pt x="351" y="1482"/>
                    <a:pt x="391" y="1482"/>
                  </a:cubicBezTo>
                  <a:cubicBezTo>
                    <a:pt x="462" y="1482"/>
                    <a:pt x="533" y="1420"/>
                    <a:pt x="509" y="1333"/>
                  </a:cubicBezTo>
                  <a:cubicBezTo>
                    <a:pt x="470" y="1103"/>
                    <a:pt x="355" y="864"/>
                    <a:pt x="442" y="624"/>
                  </a:cubicBezTo>
                  <a:cubicBezTo>
                    <a:pt x="474" y="475"/>
                    <a:pt x="602" y="388"/>
                    <a:pt x="735" y="388"/>
                  </a:cubicBezTo>
                  <a:cubicBezTo>
                    <a:pt x="799" y="388"/>
                    <a:pt x="864" y="408"/>
                    <a:pt x="921" y="452"/>
                  </a:cubicBezTo>
                  <a:cubicBezTo>
                    <a:pt x="1218" y="634"/>
                    <a:pt x="1227" y="988"/>
                    <a:pt x="1122" y="1275"/>
                  </a:cubicBezTo>
                  <a:cubicBezTo>
                    <a:pt x="1072" y="1413"/>
                    <a:pt x="1180" y="1501"/>
                    <a:pt x="1294" y="1501"/>
                  </a:cubicBezTo>
                  <a:cubicBezTo>
                    <a:pt x="1355" y="1501"/>
                    <a:pt x="1417" y="1476"/>
                    <a:pt x="1457" y="1419"/>
                  </a:cubicBezTo>
                  <a:cubicBezTo>
                    <a:pt x="1802" y="931"/>
                    <a:pt x="1447" y="164"/>
                    <a:pt x="892" y="20"/>
                  </a:cubicBezTo>
                  <a:cubicBezTo>
                    <a:pt x="839" y="7"/>
                    <a:pt x="785" y="1"/>
                    <a:pt x="73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6;p40">
              <a:extLst>
                <a:ext uri="{FF2B5EF4-FFF2-40B4-BE49-F238E27FC236}">
                  <a16:creationId xmlns:a16="http://schemas.microsoft.com/office/drawing/2014/main" id="{1AEE5566-686B-41D2-BA13-B22BAB53B941}"/>
                </a:ext>
              </a:extLst>
            </p:cNvPr>
            <p:cNvSpPr/>
            <p:nvPr/>
          </p:nvSpPr>
          <p:spPr>
            <a:xfrm>
              <a:off x="3905425" y="3644925"/>
              <a:ext cx="21325" cy="19400"/>
            </a:xfrm>
            <a:custGeom>
              <a:avLst/>
              <a:gdLst/>
              <a:ahLst/>
              <a:cxnLst/>
              <a:rect l="l" t="t" r="r" b="b"/>
              <a:pathLst>
                <a:path w="853" h="776" extrusionOk="0">
                  <a:moveTo>
                    <a:pt x="343" y="1"/>
                  </a:moveTo>
                  <a:cubicBezTo>
                    <a:pt x="317" y="1"/>
                    <a:pt x="291" y="6"/>
                    <a:pt x="268" y="17"/>
                  </a:cubicBezTo>
                  <a:cubicBezTo>
                    <a:pt x="86" y="113"/>
                    <a:pt x="0" y="324"/>
                    <a:pt x="67" y="516"/>
                  </a:cubicBezTo>
                  <a:cubicBezTo>
                    <a:pt x="113" y="676"/>
                    <a:pt x="262" y="775"/>
                    <a:pt x="423" y="775"/>
                  </a:cubicBezTo>
                  <a:cubicBezTo>
                    <a:pt x="464" y="775"/>
                    <a:pt x="505" y="769"/>
                    <a:pt x="546" y="755"/>
                  </a:cubicBezTo>
                  <a:cubicBezTo>
                    <a:pt x="738" y="698"/>
                    <a:pt x="853" y="496"/>
                    <a:pt x="795" y="295"/>
                  </a:cubicBezTo>
                  <a:cubicBezTo>
                    <a:pt x="748" y="152"/>
                    <a:pt x="613" y="46"/>
                    <a:pt x="460" y="37"/>
                  </a:cubicBezTo>
                  <a:cubicBezTo>
                    <a:pt x="425" y="13"/>
                    <a:pt x="383" y="1"/>
                    <a:pt x="3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7;p40">
              <a:extLst>
                <a:ext uri="{FF2B5EF4-FFF2-40B4-BE49-F238E27FC236}">
                  <a16:creationId xmlns:a16="http://schemas.microsoft.com/office/drawing/2014/main" id="{38DC5AA9-3DF3-4372-A6C2-F619AF32C04F}"/>
                </a:ext>
              </a:extLst>
            </p:cNvPr>
            <p:cNvSpPr/>
            <p:nvPr/>
          </p:nvSpPr>
          <p:spPr>
            <a:xfrm>
              <a:off x="3812825" y="3648625"/>
              <a:ext cx="23175" cy="16875"/>
            </a:xfrm>
            <a:custGeom>
              <a:avLst/>
              <a:gdLst/>
              <a:ahLst/>
              <a:cxnLst/>
              <a:rect l="l" t="t" r="r" b="b"/>
              <a:pathLst>
                <a:path w="927" h="675" extrusionOk="0">
                  <a:moveTo>
                    <a:pt x="449" y="1"/>
                  </a:moveTo>
                  <a:cubicBezTo>
                    <a:pt x="382" y="1"/>
                    <a:pt x="315" y="25"/>
                    <a:pt x="255" y="80"/>
                  </a:cubicBezTo>
                  <a:cubicBezTo>
                    <a:pt x="207" y="80"/>
                    <a:pt x="169" y="109"/>
                    <a:pt x="140" y="147"/>
                  </a:cubicBezTo>
                  <a:cubicBezTo>
                    <a:pt x="1" y="406"/>
                    <a:pt x="264" y="675"/>
                    <a:pt x="509" y="675"/>
                  </a:cubicBezTo>
                  <a:cubicBezTo>
                    <a:pt x="600" y="675"/>
                    <a:pt x="689" y="638"/>
                    <a:pt x="754" y="550"/>
                  </a:cubicBezTo>
                  <a:cubicBezTo>
                    <a:pt x="926" y="317"/>
                    <a:pt x="692" y="1"/>
                    <a:pt x="44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8;p40">
              <a:extLst>
                <a:ext uri="{FF2B5EF4-FFF2-40B4-BE49-F238E27FC236}">
                  <a16:creationId xmlns:a16="http://schemas.microsoft.com/office/drawing/2014/main" id="{BD9CF7F0-0711-4CC5-BDE4-A95A5CC0E7EC}"/>
                </a:ext>
              </a:extLst>
            </p:cNvPr>
            <p:cNvSpPr/>
            <p:nvPr/>
          </p:nvSpPr>
          <p:spPr>
            <a:xfrm>
              <a:off x="3749750" y="3639325"/>
              <a:ext cx="24675" cy="22350"/>
            </a:xfrm>
            <a:custGeom>
              <a:avLst/>
              <a:gdLst/>
              <a:ahLst/>
              <a:cxnLst/>
              <a:rect l="l" t="t" r="r" b="b"/>
              <a:pathLst>
                <a:path w="987" h="894" extrusionOk="0">
                  <a:moveTo>
                    <a:pt x="508" y="337"/>
                  </a:moveTo>
                  <a:lnTo>
                    <a:pt x="527" y="347"/>
                  </a:lnTo>
                  <a:cubicBezTo>
                    <a:pt x="613" y="385"/>
                    <a:pt x="623" y="500"/>
                    <a:pt x="546" y="558"/>
                  </a:cubicBezTo>
                  <a:cubicBezTo>
                    <a:pt x="512" y="590"/>
                    <a:pt x="481" y="604"/>
                    <a:pt x="456" y="604"/>
                  </a:cubicBezTo>
                  <a:cubicBezTo>
                    <a:pt x="348" y="604"/>
                    <a:pt x="333" y="361"/>
                    <a:pt x="489" y="337"/>
                  </a:cubicBezTo>
                  <a:close/>
                  <a:moveTo>
                    <a:pt x="418" y="0"/>
                  </a:moveTo>
                  <a:cubicBezTo>
                    <a:pt x="297" y="0"/>
                    <a:pt x="175" y="41"/>
                    <a:pt x="77" y="126"/>
                  </a:cubicBezTo>
                  <a:cubicBezTo>
                    <a:pt x="0" y="222"/>
                    <a:pt x="38" y="356"/>
                    <a:pt x="153" y="395"/>
                  </a:cubicBezTo>
                  <a:cubicBezTo>
                    <a:pt x="125" y="452"/>
                    <a:pt x="115" y="510"/>
                    <a:pt x="115" y="567"/>
                  </a:cubicBezTo>
                  <a:cubicBezTo>
                    <a:pt x="122" y="772"/>
                    <a:pt x="296" y="893"/>
                    <a:pt x="478" y="893"/>
                  </a:cubicBezTo>
                  <a:cubicBezTo>
                    <a:pt x="544" y="893"/>
                    <a:pt x="610" y="878"/>
                    <a:pt x="671" y="845"/>
                  </a:cubicBezTo>
                  <a:cubicBezTo>
                    <a:pt x="920" y="711"/>
                    <a:pt x="987" y="376"/>
                    <a:pt x="795" y="155"/>
                  </a:cubicBezTo>
                  <a:cubicBezTo>
                    <a:pt x="693" y="53"/>
                    <a:pt x="556" y="0"/>
                    <a:pt x="4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9;p40">
              <a:extLst>
                <a:ext uri="{FF2B5EF4-FFF2-40B4-BE49-F238E27FC236}">
                  <a16:creationId xmlns:a16="http://schemas.microsoft.com/office/drawing/2014/main" id="{D509C7D4-2AAF-4874-974F-083839460808}"/>
                </a:ext>
              </a:extLst>
            </p:cNvPr>
            <p:cNvSpPr/>
            <p:nvPr/>
          </p:nvSpPr>
          <p:spPr>
            <a:xfrm>
              <a:off x="3570825" y="3756525"/>
              <a:ext cx="177975" cy="239850"/>
            </a:xfrm>
            <a:custGeom>
              <a:avLst/>
              <a:gdLst/>
              <a:ahLst/>
              <a:cxnLst/>
              <a:rect l="l" t="t" r="r" b="b"/>
              <a:pathLst>
                <a:path w="7119" h="9594" extrusionOk="0">
                  <a:moveTo>
                    <a:pt x="3599" y="359"/>
                  </a:moveTo>
                  <a:cubicBezTo>
                    <a:pt x="3808" y="359"/>
                    <a:pt x="4029" y="391"/>
                    <a:pt x="4264" y="459"/>
                  </a:cubicBezTo>
                  <a:cubicBezTo>
                    <a:pt x="5116" y="708"/>
                    <a:pt x="5768" y="1445"/>
                    <a:pt x="6132" y="2221"/>
                  </a:cubicBezTo>
                  <a:cubicBezTo>
                    <a:pt x="6558" y="3142"/>
                    <a:pt x="6613" y="5054"/>
                    <a:pt x="5314" y="5054"/>
                  </a:cubicBezTo>
                  <a:cubicBezTo>
                    <a:pt x="5180" y="5054"/>
                    <a:pt x="5031" y="5034"/>
                    <a:pt x="4867" y="4990"/>
                  </a:cubicBezTo>
                  <a:cubicBezTo>
                    <a:pt x="4858" y="4980"/>
                    <a:pt x="4839" y="4980"/>
                    <a:pt x="4819" y="4980"/>
                  </a:cubicBezTo>
                  <a:cubicBezTo>
                    <a:pt x="4676" y="4980"/>
                    <a:pt x="4580" y="5115"/>
                    <a:pt x="4628" y="5249"/>
                  </a:cubicBezTo>
                  <a:cubicBezTo>
                    <a:pt x="4915" y="6130"/>
                    <a:pt x="5270" y="7117"/>
                    <a:pt x="4944" y="8046"/>
                  </a:cubicBezTo>
                  <a:cubicBezTo>
                    <a:pt x="4678" y="8801"/>
                    <a:pt x="4105" y="9131"/>
                    <a:pt x="3486" y="9131"/>
                  </a:cubicBezTo>
                  <a:cubicBezTo>
                    <a:pt x="2989" y="9131"/>
                    <a:pt x="2463" y="8919"/>
                    <a:pt x="2041" y="8544"/>
                  </a:cubicBezTo>
                  <a:cubicBezTo>
                    <a:pt x="863" y="7490"/>
                    <a:pt x="690" y="5709"/>
                    <a:pt x="825" y="4233"/>
                  </a:cubicBezTo>
                  <a:cubicBezTo>
                    <a:pt x="953" y="2688"/>
                    <a:pt x="1805" y="359"/>
                    <a:pt x="3599" y="359"/>
                  </a:cubicBezTo>
                  <a:close/>
                  <a:moveTo>
                    <a:pt x="3757" y="0"/>
                  </a:moveTo>
                  <a:cubicBezTo>
                    <a:pt x="2448" y="0"/>
                    <a:pt x="1189" y="1022"/>
                    <a:pt x="700" y="2518"/>
                  </a:cubicBezTo>
                  <a:cubicBezTo>
                    <a:pt x="1" y="4655"/>
                    <a:pt x="96" y="8171"/>
                    <a:pt x="2415" y="9330"/>
                  </a:cubicBezTo>
                  <a:cubicBezTo>
                    <a:pt x="2758" y="9501"/>
                    <a:pt x="3127" y="9593"/>
                    <a:pt x="3487" y="9593"/>
                  </a:cubicBezTo>
                  <a:cubicBezTo>
                    <a:pt x="4053" y="9593"/>
                    <a:pt x="4596" y="9367"/>
                    <a:pt x="4982" y="8870"/>
                  </a:cubicBezTo>
                  <a:cubicBezTo>
                    <a:pt x="5806" y="7816"/>
                    <a:pt x="5461" y="6456"/>
                    <a:pt x="5088" y="5297"/>
                  </a:cubicBezTo>
                  <a:lnTo>
                    <a:pt x="5088" y="5297"/>
                  </a:lnTo>
                  <a:cubicBezTo>
                    <a:pt x="5183" y="5318"/>
                    <a:pt x="5278" y="5329"/>
                    <a:pt x="5372" y="5329"/>
                  </a:cubicBezTo>
                  <a:cubicBezTo>
                    <a:pt x="5976" y="5329"/>
                    <a:pt x="6529" y="4894"/>
                    <a:pt x="6745" y="4271"/>
                  </a:cubicBezTo>
                  <a:cubicBezTo>
                    <a:pt x="7119" y="3218"/>
                    <a:pt x="6592" y="1905"/>
                    <a:pt x="5902" y="1091"/>
                  </a:cubicBezTo>
                  <a:cubicBezTo>
                    <a:pt x="5260" y="330"/>
                    <a:pt x="4500" y="0"/>
                    <a:pt x="37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0;p40">
              <a:extLst>
                <a:ext uri="{FF2B5EF4-FFF2-40B4-BE49-F238E27FC236}">
                  <a16:creationId xmlns:a16="http://schemas.microsoft.com/office/drawing/2014/main" id="{E840271B-626A-423B-8DFF-21E731A5A121}"/>
                </a:ext>
              </a:extLst>
            </p:cNvPr>
            <p:cNvSpPr/>
            <p:nvPr/>
          </p:nvSpPr>
          <p:spPr>
            <a:xfrm>
              <a:off x="3588075" y="3765725"/>
              <a:ext cx="148100" cy="219100"/>
            </a:xfrm>
            <a:custGeom>
              <a:avLst/>
              <a:gdLst/>
              <a:ahLst/>
              <a:cxnLst/>
              <a:rect l="l" t="t" r="r" b="b"/>
              <a:pathLst>
                <a:path w="5924" h="8764" extrusionOk="0">
                  <a:moveTo>
                    <a:pt x="3980" y="2249"/>
                  </a:moveTo>
                  <a:cubicBezTo>
                    <a:pt x="4592" y="2249"/>
                    <a:pt x="5001" y="2898"/>
                    <a:pt x="4915" y="3501"/>
                  </a:cubicBezTo>
                  <a:cubicBezTo>
                    <a:pt x="4902" y="3586"/>
                    <a:pt x="4833" y="3624"/>
                    <a:pt x="4760" y="3624"/>
                  </a:cubicBezTo>
                  <a:cubicBezTo>
                    <a:pt x="4668" y="3624"/>
                    <a:pt x="4570" y="3564"/>
                    <a:pt x="4570" y="3463"/>
                  </a:cubicBezTo>
                  <a:cubicBezTo>
                    <a:pt x="4599" y="3051"/>
                    <a:pt x="4407" y="2601"/>
                    <a:pt x="3938" y="2601"/>
                  </a:cubicBezTo>
                  <a:cubicBezTo>
                    <a:pt x="3468" y="2601"/>
                    <a:pt x="3306" y="3118"/>
                    <a:pt x="3622" y="3434"/>
                  </a:cubicBezTo>
                  <a:cubicBezTo>
                    <a:pt x="3687" y="3507"/>
                    <a:pt x="3628" y="3608"/>
                    <a:pt x="3544" y="3608"/>
                  </a:cubicBezTo>
                  <a:cubicBezTo>
                    <a:pt x="3529" y="3608"/>
                    <a:pt x="3513" y="3604"/>
                    <a:pt x="3497" y="3597"/>
                  </a:cubicBezTo>
                  <a:cubicBezTo>
                    <a:pt x="2874" y="3290"/>
                    <a:pt x="3181" y="2399"/>
                    <a:pt x="3765" y="2275"/>
                  </a:cubicBezTo>
                  <a:cubicBezTo>
                    <a:pt x="3839" y="2257"/>
                    <a:pt x="3911" y="2249"/>
                    <a:pt x="3980" y="2249"/>
                  </a:cubicBezTo>
                  <a:close/>
                  <a:moveTo>
                    <a:pt x="2907" y="0"/>
                  </a:moveTo>
                  <a:cubicBezTo>
                    <a:pt x="1114" y="0"/>
                    <a:pt x="263" y="2321"/>
                    <a:pt x="135" y="3865"/>
                  </a:cubicBezTo>
                  <a:cubicBezTo>
                    <a:pt x="0" y="5341"/>
                    <a:pt x="173" y="7122"/>
                    <a:pt x="1351" y="8176"/>
                  </a:cubicBezTo>
                  <a:cubicBezTo>
                    <a:pt x="1773" y="8551"/>
                    <a:pt x="2299" y="8763"/>
                    <a:pt x="2796" y="8763"/>
                  </a:cubicBezTo>
                  <a:cubicBezTo>
                    <a:pt x="3415" y="8763"/>
                    <a:pt x="3988" y="8433"/>
                    <a:pt x="4254" y="7678"/>
                  </a:cubicBezTo>
                  <a:cubicBezTo>
                    <a:pt x="4580" y="6749"/>
                    <a:pt x="4225" y="5772"/>
                    <a:pt x="3938" y="4881"/>
                  </a:cubicBezTo>
                  <a:cubicBezTo>
                    <a:pt x="3892" y="4751"/>
                    <a:pt x="3979" y="4622"/>
                    <a:pt x="4115" y="4622"/>
                  </a:cubicBezTo>
                  <a:cubicBezTo>
                    <a:pt x="4120" y="4622"/>
                    <a:pt x="4125" y="4622"/>
                    <a:pt x="4129" y="4622"/>
                  </a:cubicBezTo>
                  <a:cubicBezTo>
                    <a:pt x="4139" y="4617"/>
                    <a:pt x="4149" y="4615"/>
                    <a:pt x="4157" y="4615"/>
                  </a:cubicBezTo>
                  <a:cubicBezTo>
                    <a:pt x="4165" y="4615"/>
                    <a:pt x="4173" y="4617"/>
                    <a:pt x="4177" y="4622"/>
                  </a:cubicBezTo>
                  <a:cubicBezTo>
                    <a:pt x="4341" y="4666"/>
                    <a:pt x="4490" y="4686"/>
                    <a:pt x="4624" y="4686"/>
                  </a:cubicBezTo>
                  <a:cubicBezTo>
                    <a:pt x="5923" y="4686"/>
                    <a:pt x="5868" y="2774"/>
                    <a:pt x="5442" y="1853"/>
                  </a:cubicBezTo>
                  <a:cubicBezTo>
                    <a:pt x="5078" y="1077"/>
                    <a:pt x="4426" y="340"/>
                    <a:pt x="3574" y="100"/>
                  </a:cubicBezTo>
                  <a:cubicBezTo>
                    <a:pt x="3339" y="32"/>
                    <a:pt x="3117" y="0"/>
                    <a:pt x="2907"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1;p40">
              <a:extLst>
                <a:ext uri="{FF2B5EF4-FFF2-40B4-BE49-F238E27FC236}">
                  <a16:creationId xmlns:a16="http://schemas.microsoft.com/office/drawing/2014/main" id="{2D689104-7002-40D0-BA3B-E0C5112DD985}"/>
                </a:ext>
              </a:extLst>
            </p:cNvPr>
            <p:cNvSpPr/>
            <p:nvPr/>
          </p:nvSpPr>
          <p:spPr>
            <a:xfrm>
              <a:off x="3692725" y="3624450"/>
              <a:ext cx="20400" cy="19800"/>
            </a:xfrm>
            <a:custGeom>
              <a:avLst/>
              <a:gdLst/>
              <a:ahLst/>
              <a:cxnLst/>
              <a:rect l="l" t="t" r="r" b="b"/>
              <a:pathLst>
                <a:path w="816" h="792" extrusionOk="0">
                  <a:moveTo>
                    <a:pt x="443" y="287"/>
                  </a:moveTo>
                  <a:cubicBezTo>
                    <a:pt x="484" y="287"/>
                    <a:pt x="509" y="359"/>
                    <a:pt x="509" y="405"/>
                  </a:cubicBezTo>
                  <a:cubicBezTo>
                    <a:pt x="518" y="463"/>
                    <a:pt x="480" y="520"/>
                    <a:pt x="432" y="549"/>
                  </a:cubicBezTo>
                  <a:cubicBezTo>
                    <a:pt x="432" y="530"/>
                    <a:pt x="422" y="520"/>
                    <a:pt x="403" y="511"/>
                  </a:cubicBezTo>
                  <a:cubicBezTo>
                    <a:pt x="365" y="472"/>
                    <a:pt x="355" y="472"/>
                    <a:pt x="355" y="424"/>
                  </a:cubicBezTo>
                  <a:cubicBezTo>
                    <a:pt x="355" y="377"/>
                    <a:pt x="375" y="329"/>
                    <a:pt x="413" y="300"/>
                  </a:cubicBezTo>
                  <a:cubicBezTo>
                    <a:pt x="424" y="291"/>
                    <a:pt x="434" y="287"/>
                    <a:pt x="443" y="287"/>
                  </a:cubicBezTo>
                  <a:close/>
                  <a:moveTo>
                    <a:pt x="437" y="0"/>
                  </a:moveTo>
                  <a:cubicBezTo>
                    <a:pt x="356" y="0"/>
                    <a:pt x="275" y="30"/>
                    <a:pt x="212" y="89"/>
                  </a:cubicBezTo>
                  <a:cubicBezTo>
                    <a:pt x="183" y="89"/>
                    <a:pt x="164" y="99"/>
                    <a:pt x="154" y="108"/>
                  </a:cubicBezTo>
                  <a:cubicBezTo>
                    <a:pt x="30" y="223"/>
                    <a:pt x="1" y="405"/>
                    <a:pt x="78" y="549"/>
                  </a:cubicBezTo>
                  <a:cubicBezTo>
                    <a:pt x="78" y="568"/>
                    <a:pt x="87" y="578"/>
                    <a:pt x="97" y="597"/>
                  </a:cubicBezTo>
                  <a:cubicBezTo>
                    <a:pt x="106" y="616"/>
                    <a:pt x="116" y="635"/>
                    <a:pt x="135" y="654"/>
                  </a:cubicBezTo>
                  <a:cubicBezTo>
                    <a:pt x="201" y="746"/>
                    <a:pt x="302" y="791"/>
                    <a:pt x="405" y="791"/>
                  </a:cubicBezTo>
                  <a:cubicBezTo>
                    <a:pt x="497" y="791"/>
                    <a:pt x="590" y="755"/>
                    <a:pt x="662" y="683"/>
                  </a:cubicBezTo>
                  <a:cubicBezTo>
                    <a:pt x="796" y="530"/>
                    <a:pt x="815" y="310"/>
                    <a:pt x="710" y="137"/>
                  </a:cubicBezTo>
                  <a:cubicBezTo>
                    <a:pt x="641" y="46"/>
                    <a:pt x="539" y="0"/>
                    <a:pt x="43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2;p40">
              <a:extLst>
                <a:ext uri="{FF2B5EF4-FFF2-40B4-BE49-F238E27FC236}">
                  <a16:creationId xmlns:a16="http://schemas.microsoft.com/office/drawing/2014/main" id="{A1A440B1-D68B-4716-BFCB-5530D7295CA2}"/>
                </a:ext>
              </a:extLst>
            </p:cNvPr>
            <p:cNvSpPr/>
            <p:nvPr/>
          </p:nvSpPr>
          <p:spPr>
            <a:xfrm>
              <a:off x="3659925" y="3821950"/>
              <a:ext cx="53200" cy="34375"/>
            </a:xfrm>
            <a:custGeom>
              <a:avLst/>
              <a:gdLst/>
              <a:ahLst/>
              <a:cxnLst/>
              <a:rect l="l" t="t" r="r" b="b"/>
              <a:pathLst>
                <a:path w="2128" h="1375" extrusionOk="0">
                  <a:moveTo>
                    <a:pt x="1106" y="0"/>
                  </a:moveTo>
                  <a:cubicBezTo>
                    <a:pt x="1037" y="0"/>
                    <a:pt x="965" y="8"/>
                    <a:pt x="891" y="26"/>
                  </a:cubicBezTo>
                  <a:cubicBezTo>
                    <a:pt x="307" y="150"/>
                    <a:pt x="0" y="1041"/>
                    <a:pt x="633" y="1348"/>
                  </a:cubicBezTo>
                  <a:cubicBezTo>
                    <a:pt x="647" y="1355"/>
                    <a:pt x="661" y="1358"/>
                    <a:pt x="674" y="1358"/>
                  </a:cubicBezTo>
                  <a:cubicBezTo>
                    <a:pt x="753" y="1358"/>
                    <a:pt x="813" y="1251"/>
                    <a:pt x="748" y="1185"/>
                  </a:cubicBezTo>
                  <a:cubicBezTo>
                    <a:pt x="432" y="869"/>
                    <a:pt x="594" y="352"/>
                    <a:pt x="1064" y="342"/>
                  </a:cubicBezTo>
                  <a:cubicBezTo>
                    <a:pt x="1069" y="342"/>
                    <a:pt x="1073" y="342"/>
                    <a:pt x="1078" y="342"/>
                  </a:cubicBezTo>
                  <a:cubicBezTo>
                    <a:pt x="1547" y="342"/>
                    <a:pt x="1725" y="806"/>
                    <a:pt x="1706" y="1204"/>
                  </a:cubicBezTo>
                  <a:cubicBezTo>
                    <a:pt x="1700" y="1312"/>
                    <a:pt x="1798" y="1374"/>
                    <a:pt x="1889" y="1374"/>
                  </a:cubicBezTo>
                  <a:cubicBezTo>
                    <a:pt x="1961" y="1374"/>
                    <a:pt x="2028" y="1336"/>
                    <a:pt x="2041" y="1252"/>
                  </a:cubicBezTo>
                  <a:cubicBezTo>
                    <a:pt x="2127" y="649"/>
                    <a:pt x="1718" y="0"/>
                    <a:pt x="110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8223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ENDPOINTS</a:t>
            </a:r>
            <a:endParaRPr sz="3600" b="1" dirty="0">
              <a:solidFill>
                <a:schemeClr val="dk1"/>
              </a:solidFill>
            </a:endParaRPr>
          </a:p>
        </p:txBody>
      </p:sp>
      <p:sp>
        <p:nvSpPr>
          <p:cNvPr id="3" name="Subtitle 2">
            <a:extLst>
              <a:ext uri="{FF2B5EF4-FFF2-40B4-BE49-F238E27FC236}">
                <a16:creationId xmlns:a16="http://schemas.microsoft.com/office/drawing/2014/main" id="{5C8CE7B0-AA58-4134-950B-65D750D58C88}"/>
              </a:ext>
            </a:extLst>
          </p:cNvPr>
          <p:cNvSpPr>
            <a:spLocks noGrp="1"/>
          </p:cNvSpPr>
          <p:nvPr>
            <p:ph type="subTitle" idx="1"/>
          </p:nvPr>
        </p:nvSpPr>
        <p:spPr>
          <a:xfrm>
            <a:off x="0" y="1534025"/>
            <a:ext cx="9144000" cy="515755"/>
          </a:xfrm>
        </p:spPr>
        <p:txBody>
          <a:bodyPr/>
          <a:lstStyle/>
          <a:p>
            <a:pPr marL="114300" indent="0" algn="ctr">
              <a:buNone/>
            </a:pPr>
            <a:r>
              <a:rPr lang="en-US" sz="1600" dirty="0"/>
              <a:t>https://localhost:1234/</a:t>
            </a:r>
            <a:r>
              <a:rPr lang="en-US" sz="1600" dirty="0">
                <a:solidFill>
                  <a:srgbClr val="00B050"/>
                </a:solidFill>
              </a:rPr>
              <a:t>Home</a:t>
            </a:r>
            <a:r>
              <a:rPr lang="en-US" sz="1600" dirty="0"/>
              <a:t>/</a:t>
            </a:r>
            <a:r>
              <a:rPr lang="en-US" sz="1600" dirty="0">
                <a:solidFill>
                  <a:srgbClr val="00B0F0"/>
                </a:solidFill>
              </a:rPr>
              <a:t>Index</a:t>
            </a:r>
          </a:p>
          <a:p>
            <a:pPr marL="114300" indent="0">
              <a:buNone/>
            </a:pPr>
            <a:r>
              <a:rPr lang="en-US" sz="1600" dirty="0"/>
              <a:t>                                                                                /</a:t>
            </a:r>
            <a:r>
              <a:rPr lang="en-US" sz="1600" dirty="0">
                <a:solidFill>
                  <a:srgbClr val="00B050"/>
                </a:solidFill>
              </a:rPr>
              <a:t>{controller}</a:t>
            </a:r>
            <a:r>
              <a:rPr lang="en-US" sz="1600" dirty="0"/>
              <a:t>/</a:t>
            </a:r>
            <a:r>
              <a:rPr lang="en-US" sz="1600" dirty="0">
                <a:solidFill>
                  <a:srgbClr val="00B0F0"/>
                </a:solidFill>
              </a:rPr>
              <a:t>{action}</a:t>
            </a:r>
          </a:p>
        </p:txBody>
      </p:sp>
      <p:sp>
        <p:nvSpPr>
          <p:cNvPr id="19" name="Google Shape;616;p29">
            <a:extLst>
              <a:ext uri="{FF2B5EF4-FFF2-40B4-BE49-F238E27FC236}">
                <a16:creationId xmlns:a16="http://schemas.microsoft.com/office/drawing/2014/main" id="{598D530B-DC1A-4E81-B0A4-6C2E8D572250}"/>
              </a:ext>
            </a:extLst>
          </p:cNvPr>
          <p:cNvSpPr txBox="1">
            <a:spLocks/>
          </p:cNvSpPr>
          <p:nvPr/>
        </p:nvSpPr>
        <p:spPr>
          <a:xfrm>
            <a:off x="837597" y="1726787"/>
            <a:ext cx="1602105"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MVC</a:t>
            </a:r>
          </a:p>
        </p:txBody>
      </p:sp>
      <p:sp>
        <p:nvSpPr>
          <p:cNvPr id="20" name="Google Shape;616;p29">
            <a:extLst>
              <a:ext uri="{FF2B5EF4-FFF2-40B4-BE49-F238E27FC236}">
                <a16:creationId xmlns:a16="http://schemas.microsoft.com/office/drawing/2014/main" id="{66025BF0-2FEC-41C4-A2AD-99ACCBD93935}"/>
              </a:ext>
            </a:extLst>
          </p:cNvPr>
          <p:cNvSpPr txBox="1">
            <a:spLocks/>
          </p:cNvSpPr>
          <p:nvPr/>
        </p:nvSpPr>
        <p:spPr>
          <a:xfrm>
            <a:off x="640080" y="2709767"/>
            <a:ext cx="1799621"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RAZOR PAGES</a:t>
            </a:r>
          </a:p>
        </p:txBody>
      </p:sp>
      <p:sp>
        <p:nvSpPr>
          <p:cNvPr id="21" name="Google Shape;616;p29">
            <a:extLst>
              <a:ext uri="{FF2B5EF4-FFF2-40B4-BE49-F238E27FC236}">
                <a16:creationId xmlns:a16="http://schemas.microsoft.com/office/drawing/2014/main" id="{FF83660B-FF9D-4722-806C-4EFAFF6A0E0C}"/>
              </a:ext>
            </a:extLst>
          </p:cNvPr>
          <p:cNvSpPr txBox="1">
            <a:spLocks/>
          </p:cNvSpPr>
          <p:nvPr/>
        </p:nvSpPr>
        <p:spPr>
          <a:xfrm>
            <a:off x="837596" y="3692747"/>
            <a:ext cx="1602105"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SIGNALR</a:t>
            </a:r>
          </a:p>
        </p:txBody>
      </p:sp>
      <p:sp>
        <p:nvSpPr>
          <p:cNvPr id="22" name="Subtitle 2">
            <a:extLst>
              <a:ext uri="{FF2B5EF4-FFF2-40B4-BE49-F238E27FC236}">
                <a16:creationId xmlns:a16="http://schemas.microsoft.com/office/drawing/2014/main" id="{490D45DA-98BF-4268-9CA1-3E78C6E0B234}"/>
              </a:ext>
            </a:extLst>
          </p:cNvPr>
          <p:cNvSpPr txBox="1">
            <a:spLocks/>
          </p:cNvSpPr>
          <p:nvPr/>
        </p:nvSpPr>
        <p:spPr>
          <a:xfrm>
            <a:off x="0" y="2678430"/>
            <a:ext cx="9144000" cy="515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114300" indent="0" algn="ctr">
              <a:buFont typeface="Muli"/>
              <a:buNone/>
            </a:pPr>
            <a:r>
              <a:rPr lang="en-US" sz="1600" dirty="0"/>
              <a:t>https://localhost:1234/</a:t>
            </a:r>
            <a:r>
              <a:rPr lang="en-US" sz="1600" dirty="0">
                <a:solidFill>
                  <a:srgbClr val="00B050"/>
                </a:solidFill>
              </a:rPr>
              <a:t>Home</a:t>
            </a:r>
            <a:r>
              <a:rPr lang="en-US" sz="1600" dirty="0"/>
              <a:t>/</a:t>
            </a:r>
            <a:r>
              <a:rPr lang="en-US" sz="1600" dirty="0">
                <a:solidFill>
                  <a:srgbClr val="00B0F0"/>
                </a:solidFill>
              </a:rPr>
              <a:t>Login</a:t>
            </a:r>
          </a:p>
          <a:p>
            <a:pPr marL="114300" indent="0">
              <a:buFont typeface="Muli"/>
              <a:buNone/>
            </a:pPr>
            <a:r>
              <a:rPr lang="en-US" sz="1600" dirty="0"/>
              <a:t>                                                                                </a:t>
            </a:r>
            <a:endParaRPr lang="en-US" sz="1600" dirty="0">
              <a:solidFill>
                <a:srgbClr val="00B0F0"/>
              </a:solidFill>
            </a:endParaRPr>
          </a:p>
        </p:txBody>
      </p:sp>
      <p:sp>
        <p:nvSpPr>
          <p:cNvPr id="23" name="Subtitle 2">
            <a:extLst>
              <a:ext uri="{FF2B5EF4-FFF2-40B4-BE49-F238E27FC236}">
                <a16:creationId xmlns:a16="http://schemas.microsoft.com/office/drawing/2014/main" id="{9D5D534E-C9B6-4209-9DB3-0DFCD5868989}"/>
              </a:ext>
            </a:extLst>
          </p:cNvPr>
          <p:cNvSpPr txBox="1">
            <a:spLocks/>
          </p:cNvSpPr>
          <p:nvPr/>
        </p:nvSpPr>
        <p:spPr>
          <a:xfrm>
            <a:off x="0" y="3641669"/>
            <a:ext cx="9144000" cy="515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114300" indent="0" algn="ctr">
              <a:buFont typeface="Muli"/>
              <a:buNone/>
            </a:pPr>
            <a:r>
              <a:rPr lang="en-US" sz="1600" dirty="0"/>
              <a:t>https://localhost:1234/</a:t>
            </a:r>
            <a:r>
              <a:rPr lang="en-US" sz="1600" dirty="0">
                <a:solidFill>
                  <a:srgbClr val="00B050"/>
                </a:solidFill>
              </a:rPr>
              <a:t>Hub</a:t>
            </a:r>
            <a:r>
              <a:rPr lang="en-US" sz="1600" dirty="0"/>
              <a:t>/</a:t>
            </a:r>
            <a:r>
              <a:rPr lang="en-US" sz="1600" dirty="0">
                <a:solidFill>
                  <a:srgbClr val="00B0F0"/>
                </a:solidFill>
              </a:rPr>
              <a:t>Pop</a:t>
            </a:r>
          </a:p>
        </p:txBody>
      </p:sp>
    </p:spTree>
    <p:extLst>
      <p:ext uri="{BB962C8B-B14F-4D97-AF65-F5344CB8AC3E}">
        <p14:creationId xmlns:p14="http://schemas.microsoft.com/office/powerpoint/2010/main" val="18656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horizontal)">
                                      <p:cBhvr>
                                        <p:cTn id="13" dur="500"/>
                                        <p:tgtEl>
                                          <p:spTgt spid="2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PIPELINE</a:t>
            </a:r>
            <a:endParaRPr dirty="0"/>
          </a:p>
        </p:txBody>
      </p:sp>
      <p:sp>
        <p:nvSpPr>
          <p:cNvPr id="22" name="Cylinder 21">
            <a:extLst>
              <a:ext uri="{FF2B5EF4-FFF2-40B4-BE49-F238E27FC236}">
                <a16:creationId xmlns:a16="http://schemas.microsoft.com/office/drawing/2014/main" id="{2588091A-46AB-47F5-BF9C-9425A4F521D1}"/>
              </a:ext>
            </a:extLst>
          </p:cNvPr>
          <p:cNvSpPr/>
          <p:nvPr/>
        </p:nvSpPr>
        <p:spPr>
          <a:xfrm rot="16200000">
            <a:off x="4452938" y="90487"/>
            <a:ext cx="1362076" cy="5238750"/>
          </a:xfrm>
          <a:prstGeom prst="can">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Flowchart: Stored Data 23">
            <a:extLst>
              <a:ext uri="{FF2B5EF4-FFF2-40B4-BE49-F238E27FC236}">
                <a16:creationId xmlns:a16="http://schemas.microsoft.com/office/drawing/2014/main" id="{1DE42C99-5653-4D71-9A7A-2004E1A1EAC4}"/>
              </a:ext>
            </a:extLst>
          </p:cNvPr>
          <p:cNvSpPr/>
          <p:nvPr/>
        </p:nvSpPr>
        <p:spPr>
          <a:xfrm>
            <a:off x="327660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Stored Data 137">
            <a:extLst>
              <a:ext uri="{FF2B5EF4-FFF2-40B4-BE49-F238E27FC236}">
                <a16:creationId xmlns:a16="http://schemas.microsoft.com/office/drawing/2014/main" id="{D9819063-FC15-4150-A7A1-177FAE2BC4B1}"/>
              </a:ext>
            </a:extLst>
          </p:cNvPr>
          <p:cNvSpPr/>
          <p:nvPr/>
        </p:nvSpPr>
        <p:spPr>
          <a:xfrm>
            <a:off x="4676776"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Stored Data 138">
            <a:extLst>
              <a:ext uri="{FF2B5EF4-FFF2-40B4-BE49-F238E27FC236}">
                <a16:creationId xmlns:a16="http://schemas.microsoft.com/office/drawing/2014/main" id="{E4966EBD-F6F3-4F34-9439-6D0237DB909B}"/>
              </a:ext>
            </a:extLst>
          </p:cNvPr>
          <p:cNvSpPr/>
          <p:nvPr/>
        </p:nvSpPr>
        <p:spPr>
          <a:xfrm>
            <a:off x="607695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A0BC226-24D1-495A-949D-F76D0EC4BE16}"/>
              </a:ext>
            </a:extLst>
          </p:cNvPr>
          <p:cNvCxnSpPr/>
          <p:nvPr/>
        </p:nvCxnSpPr>
        <p:spPr>
          <a:xfrm>
            <a:off x="2228850" y="2343150"/>
            <a:ext cx="6028775"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cxnSp>
        <p:nvCxnSpPr>
          <p:cNvPr id="142" name="Straight Arrow Connector 141">
            <a:extLst>
              <a:ext uri="{FF2B5EF4-FFF2-40B4-BE49-F238E27FC236}">
                <a16:creationId xmlns:a16="http://schemas.microsoft.com/office/drawing/2014/main" id="{375456A1-BDBF-42C8-82DD-B6DA580F8EB3}"/>
              </a:ext>
            </a:extLst>
          </p:cNvPr>
          <p:cNvCxnSpPr>
            <a:cxnSpLocks/>
          </p:cNvCxnSpPr>
          <p:nvPr/>
        </p:nvCxnSpPr>
        <p:spPr>
          <a:xfrm flipH="1">
            <a:off x="2228851" y="3000375"/>
            <a:ext cx="6028774"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A0533CCE-1719-4558-93D0-1E3E94BBF044}"/>
              </a:ext>
            </a:extLst>
          </p:cNvPr>
          <p:cNvSpPr txBox="1"/>
          <p:nvPr/>
        </p:nvSpPr>
        <p:spPr>
          <a:xfrm>
            <a:off x="4181475" y="2200275"/>
            <a:ext cx="1965603" cy="307777"/>
          </a:xfrm>
          <a:prstGeom prst="rect">
            <a:avLst/>
          </a:prstGeom>
          <a:solidFill>
            <a:schemeClr val="bg2">
              <a:lumMod val="60000"/>
              <a:lumOff val="40000"/>
            </a:schemeClr>
          </a:solidFill>
        </p:spPr>
        <p:txBody>
          <a:bodyPr wrap="none" rtlCol="0">
            <a:spAutoFit/>
          </a:bodyPr>
          <a:lstStyle/>
          <a:p>
            <a:r>
              <a:rPr lang="en-US" dirty="0"/>
              <a:t>Request from Browser</a:t>
            </a:r>
          </a:p>
        </p:txBody>
      </p:sp>
      <p:sp>
        <p:nvSpPr>
          <p:cNvPr id="33" name="Rectangle 32">
            <a:extLst>
              <a:ext uri="{FF2B5EF4-FFF2-40B4-BE49-F238E27FC236}">
                <a16:creationId xmlns:a16="http://schemas.microsoft.com/office/drawing/2014/main" id="{CBCFE50F-596F-4178-B53F-0289EBFD129E}"/>
              </a:ext>
            </a:extLst>
          </p:cNvPr>
          <p:cNvSpPr/>
          <p:nvPr/>
        </p:nvSpPr>
        <p:spPr>
          <a:xfrm>
            <a:off x="3267076" y="3381376"/>
            <a:ext cx="105727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UseRouting</a:t>
            </a:r>
            <a:endParaRPr lang="en-US" sz="1200" dirty="0">
              <a:solidFill>
                <a:schemeClr val="bg1"/>
              </a:solidFill>
            </a:endParaRPr>
          </a:p>
        </p:txBody>
      </p:sp>
      <p:sp>
        <p:nvSpPr>
          <p:cNvPr id="151" name="Rectangle 150">
            <a:extLst>
              <a:ext uri="{FF2B5EF4-FFF2-40B4-BE49-F238E27FC236}">
                <a16:creationId xmlns:a16="http://schemas.microsoft.com/office/drawing/2014/main" id="{A1668619-DD67-42E5-924D-B36D09797FA1}"/>
              </a:ext>
            </a:extLst>
          </p:cNvPr>
          <p:cNvSpPr/>
          <p:nvPr/>
        </p:nvSpPr>
        <p:spPr>
          <a:xfrm>
            <a:off x="48196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MVC</a:t>
            </a:r>
          </a:p>
        </p:txBody>
      </p:sp>
      <p:sp>
        <p:nvSpPr>
          <p:cNvPr id="152" name="Rectangle 151">
            <a:extLst>
              <a:ext uri="{FF2B5EF4-FFF2-40B4-BE49-F238E27FC236}">
                <a16:creationId xmlns:a16="http://schemas.microsoft.com/office/drawing/2014/main" id="{2D5A874C-88F8-49D2-B2FF-C178F5B69DD8}"/>
              </a:ext>
            </a:extLst>
          </p:cNvPr>
          <p:cNvSpPr/>
          <p:nvPr/>
        </p:nvSpPr>
        <p:spPr>
          <a:xfrm>
            <a:off x="6229350" y="3381373"/>
            <a:ext cx="771525" cy="484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Static Files</a:t>
            </a:r>
          </a:p>
        </p:txBody>
      </p:sp>
      <p:sp>
        <p:nvSpPr>
          <p:cNvPr id="35" name="Rectangle 34">
            <a:extLst>
              <a:ext uri="{FF2B5EF4-FFF2-40B4-BE49-F238E27FC236}">
                <a16:creationId xmlns:a16="http://schemas.microsoft.com/office/drawing/2014/main" id="{C5769DA0-3373-4A1C-86AA-A840AF5DD606}"/>
              </a:ext>
            </a:extLst>
          </p:cNvPr>
          <p:cNvSpPr/>
          <p:nvPr/>
        </p:nvSpPr>
        <p:spPr>
          <a:xfrm>
            <a:off x="838752" y="835424"/>
            <a:ext cx="1133475" cy="37488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oogle Shape;561;p28">
            <a:extLst>
              <a:ext uri="{FF2B5EF4-FFF2-40B4-BE49-F238E27FC236}">
                <a16:creationId xmlns:a16="http://schemas.microsoft.com/office/drawing/2014/main" id="{69DC1756-99E9-42DA-8139-868348BBE751}"/>
              </a:ext>
            </a:extLst>
          </p:cNvPr>
          <p:cNvGrpSpPr/>
          <p:nvPr/>
        </p:nvGrpSpPr>
        <p:grpSpPr>
          <a:xfrm>
            <a:off x="974505" y="985050"/>
            <a:ext cx="851384" cy="835187"/>
            <a:chOff x="5928525" y="2460925"/>
            <a:chExt cx="432350" cy="424125"/>
          </a:xfrm>
        </p:grpSpPr>
        <p:sp>
          <p:nvSpPr>
            <p:cNvPr id="156" name="Google Shape;563;p28">
              <a:extLst>
                <a:ext uri="{FF2B5EF4-FFF2-40B4-BE49-F238E27FC236}">
                  <a16:creationId xmlns:a16="http://schemas.microsoft.com/office/drawing/2014/main" id="{0C64ABB9-27E7-4B09-8429-E78C18195795}"/>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64;p28">
              <a:extLst>
                <a:ext uri="{FF2B5EF4-FFF2-40B4-BE49-F238E27FC236}">
                  <a16:creationId xmlns:a16="http://schemas.microsoft.com/office/drawing/2014/main" id="{01BD508E-6B3F-41FB-A8AC-9E4D6302380C}"/>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65;p28">
              <a:extLst>
                <a:ext uri="{FF2B5EF4-FFF2-40B4-BE49-F238E27FC236}">
                  <a16:creationId xmlns:a16="http://schemas.microsoft.com/office/drawing/2014/main" id="{C34FCC4E-CF05-4578-88CF-FC432EDAE10D}"/>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66;p28">
              <a:extLst>
                <a:ext uri="{FF2B5EF4-FFF2-40B4-BE49-F238E27FC236}">
                  <a16:creationId xmlns:a16="http://schemas.microsoft.com/office/drawing/2014/main" id="{1A32F663-4304-4EE3-800D-04E6BEE09580}"/>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67;p28">
              <a:extLst>
                <a:ext uri="{FF2B5EF4-FFF2-40B4-BE49-F238E27FC236}">
                  <a16:creationId xmlns:a16="http://schemas.microsoft.com/office/drawing/2014/main" id="{40AEA4FB-E088-4F3F-9095-8952F12A2BAC}"/>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68;p28">
              <a:extLst>
                <a:ext uri="{FF2B5EF4-FFF2-40B4-BE49-F238E27FC236}">
                  <a16:creationId xmlns:a16="http://schemas.microsoft.com/office/drawing/2014/main" id="{4B44DFB7-D901-475A-A1DF-ECC92A1BEC8A}"/>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9;p28">
              <a:extLst>
                <a:ext uri="{FF2B5EF4-FFF2-40B4-BE49-F238E27FC236}">
                  <a16:creationId xmlns:a16="http://schemas.microsoft.com/office/drawing/2014/main" id="{C7A40151-3288-4055-8D75-56F6FABE205E}"/>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70;p28">
              <a:extLst>
                <a:ext uri="{FF2B5EF4-FFF2-40B4-BE49-F238E27FC236}">
                  <a16:creationId xmlns:a16="http://schemas.microsoft.com/office/drawing/2014/main" id="{083654F0-5E49-4981-8FF4-CA7E13AA97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71;p28">
              <a:extLst>
                <a:ext uri="{FF2B5EF4-FFF2-40B4-BE49-F238E27FC236}">
                  <a16:creationId xmlns:a16="http://schemas.microsoft.com/office/drawing/2014/main" id="{45BBCAE6-2DF7-4099-B86A-85425B8519E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72;p28">
              <a:extLst>
                <a:ext uri="{FF2B5EF4-FFF2-40B4-BE49-F238E27FC236}">
                  <a16:creationId xmlns:a16="http://schemas.microsoft.com/office/drawing/2014/main" id="{8011E08A-C3CB-4D7F-97FE-EC51DA34099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73;p28">
              <a:extLst>
                <a:ext uri="{FF2B5EF4-FFF2-40B4-BE49-F238E27FC236}">
                  <a16:creationId xmlns:a16="http://schemas.microsoft.com/office/drawing/2014/main" id="{CC85664E-D34C-4A42-8735-A840BE12F8CE}"/>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74;p28">
              <a:extLst>
                <a:ext uri="{FF2B5EF4-FFF2-40B4-BE49-F238E27FC236}">
                  <a16:creationId xmlns:a16="http://schemas.microsoft.com/office/drawing/2014/main" id="{36AF7D9B-A517-48D3-962A-52CBBADB1E3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75;p28">
              <a:extLst>
                <a:ext uri="{FF2B5EF4-FFF2-40B4-BE49-F238E27FC236}">
                  <a16:creationId xmlns:a16="http://schemas.microsoft.com/office/drawing/2014/main" id="{F86D11D5-E349-4FAD-A1CF-FA89AA40D35E}"/>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561;p28">
            <a:extLst>
              <a:ext uri="{FF2B5EF4-FFF2-40B4-BE49-F238E27FC236}">
                <a16:creationId xmlns:a16="http://schemas.microsoft.com/office/drawing/2014/main" id="{B203D817-DB4E-4C03-BBE1-ABEBB00CABFC}"/>
              </a:ext>
            </a:extLst>
          </p:cNvPr>
          <p:cNvGrpSpPr/>
          <p:nvPr/>
        </p:nvGrpSpPr>
        <p:grpSpPr>
          <a:xfrm>
            <a:off x="990740" y="2285182"/>
            <a:ext cx="851384" cy="835187"/>
            <a:chOff x="5928525" y="2460925"/>
            <a:chExt cx="432350" cy="424125"/>
          </a:xfrm>
        </p:grpSpPr>
        <p:sp>
          <p:nvSpPr>
            <p:cNvPr id="176" name="Google Shape;563;p28">
              <a:extLst>
                <a:ext uri="{FF2B5EF4-FFF2-40B4-BE49-F238E27FC236}">
                  <a16:creationId xmlns:a16="http://schemas.microsoft.com/office/drawing/2014/main" id="{A67ED491-55F4-42CE-8F4F-39E95C935FD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4;p28">
              <a:extLst>
                <a:ext uri="{FF2B5EF4-FFF2-40B4-BE49-F238E27FC236}">
                  <a16:creationId xmlns:a16="http://schemas.microsoft.com/office/drawing/2014/main" id="{59B154D2-8AA3-49C5-BC00-9DCC6EC93406}"/>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5;p28">
              <a:extLst>
                <a:ext uri="{FF2B5EF4-FFF2-40B4-BE49-F238E27FC236}">
                  <a16:creationId xmlns:a16="http://schemas.microsoft.com/office/drawing/2014/main" id="{B53F04B6-309A-4A3C-906E-8B96B224C9D8}"/>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6;p28">
              <a:extLst>
                <a:ext uri="{FF2B5EF4-FFF2-40B4-BE49-F238E27FC236}">
                  <a16:creationId xmlns:a16="http://schemas.microsoft.com/office/drawing/2014/main" id="{2EF9C328-9D73-45B9-B58E-FD39CECF9BFF}"/>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7;p28">
              <a:extLst>
                <a:ext uri="{FF2B5EF4-FFF2-40B4-BE49-F238E27FC236}">
                  <a16:creationId xmlns:a16="http://schemas.microsoft.com/office/drawing/2014/main" id="{418F9ACB-E393-40B3-92B6-4138FB53B5EA}"/>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68;p28">
              <a:extLst>
                <a:ext uri="{FF2B5EF4-FFF2-40B4-BE49-F238E27FC236}">
                  <a16:creationId xmlns:a16="http://schemas.microsoft.com/office/drawing/2014/main" id="{F15DAC3A-2316-42B6-9DC5-F87098D0079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69;p28">
              <a:extLst>
                <a:ext uri="{FF2B5EF4-FFF2-40B4-BE49-F238E27FC236}">
                  <a16:creationId xmlns:a16="http://schemas.microsoft.com/office/drawing/2014/main" id="{44D3CFDA-32C2-49B5-914F-262D36521AED}"/>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0;p28">
              <a:extLst>
                <a:ext uri="{FF2B5EF4-FFF2-40B4-BE49-F238E27FC236}">
                  <a16:creationId xmlns:a16="http://schemas.microsoft.com/office/drawing/2014/main" id="{B60028CF-C5DA-4B47-8EAF-8430F655C264}"/>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1;p28">
              <a:extLst>
                <a:ext uri="{FF2B5EF4-FFF2-40B4-BE49-F238E27FC236}">
                  <a16:creationId xmlns:a16="http://schemas.microsoft.com/office/drawing/2014/main" id="{D5FB73AC-4CF2-48DC-906A-FE27262D942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2;p28">
              <a:extLst>
                <a:ext uri="{FF2B5EF4-FFF2-40B4-BE49-F238E27FC236}">
                  <a16:creationId xmlns:a16="http://schemas.microsoft.com/office/drawing/2014/main" id="{79450308-2847-467F-B507-7C580296A7A3}"/>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3;p28">
              <a:extLst>
                <a:ext uri="{FF2B5EF4-FFF2-40B4-BE49-F238E27FC236}">
                  <a16:creationId xmlns:a16="http://schemas.microsoft.com/office/drawing/2014/main" id="{04518451-6C4E-441C-B105-09F7919685A4}"/>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4;p28">
              <a:extLst>
                <a:ext uri="{FF2B5EF4-FFF2-40B4-BE49-F238E27FC236}">
                  <a16:creationId xmlns:a16="http://schemas.microsoft.com/office/drawing/2014/main" id="{CA57E1B2-AE58-4248-9BD7-C87CBC33C6F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5;p28">
              <a:extLst>
                <a:ext uri="{FF2B5EF4-FFF2-40B4-BE49-F238E27FC236}">
                  <a16:creationId xmlns:a16="http://schemas.microsoft.com/office/drawing/2014/main" id="{D8AAFA06-6040-429B-8854-7440887E24DF}"/>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561;p28">
            <a:extLst>
              <a:ext uri="{FF2B5EF4-FFF2-40B4-BE49-F238E27FC236}">
                <a16:creationId xmlns:a16="http://schemas.microsoft.com/office/drawing/2014/main" id="{154EC090-D272-4F23-B8FD-D9B850A40BE6}"/>
              </a:ext>
            </a:extLst>
          </p:cNvPr>
          <p:cNvGrpSpPr/>
          <p:nvPr/>
        </p:nvGrpSpPr>
        <p:grpSpPr>
          <a:xfrm>
            <a:off x="1002661" y="3560733"/>
            <a:ext cx="851384" cy="835187"/>
            <a:chOff x="5928525" y="2460925"/>
            <a:chExt cx="432350" cy="424125"/>
          </a:xfrm>
        </p:grpSpPr>
        <p:sp>
          <p:nvSpPr>
            <p:cNvPr id="192" name="Google Shape;563;p28">
              <a:extLst>
                <a:ext uri="{FF2B5EF4-FFF2-40B4-BE49-F238E27FC236}">
                  <a16:creationId xmlns:a16="http://schemas.microsoft.com/office/drawing/2014/main" id="{0EB60169-BC7D-400D-B044-862A7B35448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64;p28">
              <a:extLst>
                <a:ext uri="{FF2B5EF4-FFF2-40B4-BE49-F238E27FC236}">
                  <a16:creationId xmlns:a16="http://schemas.microsoft.com/office/drawing/2014/main" id="{D81136BC-1FFC-4CEE-A8CA-BD19AD758A08}"/>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65;p28">
              <a:extLst>
                <a:ext uri="{FF2B5EF4-FFF2-40B4-BE49-F238E27FC236}">
                  <a16:creationId xmlns:a16="http://schemas.microsoft.com/office/drawing/2014/main" id="{CED72CD1-5D89-4847-8466-168473A150A5}"/>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66;p28">
              <a:extLst>
                <a:ext uri="{FF2B5EF4-FFF2-40B4-BE49-F238E27FC236}">
                  <a16:creationId xmlns:a16="http://schemas.microsoft.com/office/drawing/2014/main" id="{DB1BE1FC-D50E-4193-AD74-FBC5A7A6960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67;p28">
              <a:extLst>
                <a:ext uri="{FF2B5EF4-FFF2-40B4-BE49-F238E27FC236}">
                  <a16:creationId xmlns:a16="http://schemas.microsoft.com/office/drawing/2014/main" id="{34E90A37-F023-4D03-8E77-BA33B7042D14}"/>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68;p28">
              <a:extLst>
                <a:ext uri="{FF2B5EF4-FFF2-40B4-BE49-F238E27FC236}">
                  <a16:creationId xmlns:a16="http://schemas.microsoft.com/office/drawing/2014/main" id="{D580CF17-8671-4AA4-8493-97B7A367D8B5}"/>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69;p28">
              <a:extLst>
                <a:ext uri="{FF2B5EF4-FFF2-40B4-BE49-F238E27FC236}">
                  <a16:creationId xmlns:a16="http://schemas.microsoft.com/office/drawing/2014/main" id="{9DC6EF58-BF81-47F9-B879-C0EB0A6C6B8B}"/>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70;p28">
              <a:extLst>
                <a:ext uri="{FF2B5EF4-FFF2-40B4-BE49-F238E27FC236}">
                  <a16:creationId xmlns:a16="http://schemas.microsoft.com/office/drawing/2014/main" id="{849FD22E-0C01-497C-A629-FF27F949CEB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71;p28">
              <a:extLst>
                <a:ext uri="{FF2B5EF4-FFF2-40B4-BE49-F238E27FC236}">
                  <a16:creationId xmlns:a16="http://schemas.microsoft.com/office/drawing/2014/main" id="{D0495E76-E99D-4926-92F8-933A284D444B}"/>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72;p28">
              <a:extLst>
                <a:ext uri="{FF2B5EF4-FFF2-40B4-BE49-F238E27FC236}">
                  <a16:creationId xmlns:a16="http://schemas.microsoft.com/office/drawing/2014/main" id="{F5FAFA0D-D9F4-45DE-8C7C-3DD51FA66830}"/>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73;p28">
              <a:extLst>
                <a:ext uri="{FF2B5EF4-FFF2-40B4-BE49-F238E27FC236}">
                  <a16:creationId xmlns:a16="http://schemas.microsoft.com/office/drawing/2014/main" id="{62062499-992C-437D-B9EC-7434F4797D9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74;p28">
              <a:extLst>
                <a:ext uri="{FF2B5EF4-FFF2-40B4-BE49-F238E27FC236}">
                  <a16:creationId xmlns:a16="http://schemas.microsoft.com/office/drawing/2014/main" id="{76D91527-7810-418C-A1D4-E25AAF6063ED}"/>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75;p28">
              <a:extLst>
                <a:ext uri="{FF2B5EF4-FFF2-40B4-BE49-F238E27FC236}">
                  <a16:creationId xmlns:a16="http://schemas.microsoft.com/office/drawing/2014/main" id="{C9D86D0A-92A9-4405-8E23-B52A2A3355C6}"/>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FE515296-6EB4-4658-879E-36687696C9B5}"/>
              </a:ext>
            </a:extLst>
          </p:cNvPr>
          <p:cNvPicPr>
            <a:picLocks noChangeAspect="1"/>
          </p:cNvPicPr>
          <p:nvPr/>
        </p:nvPicPr>
        <p:blipFill>
          <a:blip r:embed="rId3"/>
          <a:stretch>
            <a:fillRect/>
          </a:stretch>
        </p:blipFill>
        <p:spPr>
          <a:xfrm>
            <a:off x="1094881" y="3689396"/>
            <a:ext cx="581010" cy="581010"/>
          </a:xfrm>
          <a:prstGeom prst="rect">
            <a:avLst/>
          </a:prstGeom>
        </p:spPr>
      </p:pic>
      <p:pic>
        <p:nvPicPr>
          <p:cNvPr id="39" name="Picture 38">
            <a:extLst>
              <a:ext uri="{FF2B5EF4-FFF2-40B4-BE49-F238E27FC236}">
                <a16:creationId xmlns:a16="http://schemas.microsoft.com/office/drawing/2014/main" id="{30FDC99F-0D4E-4F43-B69E-1117C26F141F}"/>
              </a:ext>
            </a:extLst>
          </p:cNvPr>
          <p:cNvPicPr>
            <a:picLocks noChangeAspect="1"/>
          </p:cNvPicPr>
          <p:nvPr/>
        </p:nvPicPr>
        <p:blipFill>
          <a:blip r:embed="rId4"/>
          <a:stretch>
            <a:fillRect/>
          </a:stretch>
        </p:blipFill>
        <p:spPr>
          <a:xfrm>
            <a:off x="1073470" y="2378457"/>
            <a:ext cx="612296" cy="612296"/>
          </a:xfrm>
          <a:prstGeom prst="rect">
            <a:avLst/>
          </a:prstGeom>
        </p:spPr>
      </p:pic>
      <p:pic>
        <p:nvPicPr>
          <p:cNvPr id="41" name="Picture 40">
            <a:extLst>
              <a:ext uri="{FF2B5EF4-FFF2-40B4-BE49-F238E27FC236}">
                <a16:creationId xmlns:a16="http://schemas.microsoft.com/office/drawing/2014/main" id="{B63A51D2-94A3-428E-8D07-4CE4A7C5FA5F}"/>
              </a:ext>
            </a:extLst>
          </p:cNvPr>
          <p:cNvPicPr>
            <a:picLocks noChangeAspect="1"/>
          </p:cNvPicPr>
          <p:nvPr/>
        </p:nvPicPr>
        <p:blipFill>
          <a:blip r:embed="rId5"/>
          <a:stretch>
            <a:fillRect/>
          </a:stretch>
        </p:blipFill>
        <p:spPr>
          <a:xfrm>
            <a:off x="1094805" y="1130839"/>
            <a:ext cx="546151" cy="546151"/>
          </a:xfrm>
          <a:prstGeom prst="rect">
            <a:avLst/>
          </a:prstGeom>
        </p:spPr>
      </p:pic>
    </p:spTree>
    <p:extLst>
      <p:ext uri="{BB962C8B-B14F-4D97-AF65-F5344CB8AC3E}">
        <p14:creationId xmlns:p14="http://schemas.microsoft.com/office/powerpoint/2010/main" val="115770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APPSETTINGS.JSON</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862700"/>
            <a:ext cx="6003404" cy="185586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All of the application’s settings are contained in a file named as </a:t>
            </a:r>
            <a:r>
              <a:rPr lang="en-US" sz="1800" dirty="0" err="1">
                <a:solidFill>
                  <a:srgbClr val="0070C0"/>
                </a:solidFill>
                <a:latin typeface="Muli"/>
                <a:ea typeface="Muli"/>
                <a:cs typeface="Muli"/>
                <a:sym typeface="Muli"/>
              </a:rPr>
              <a:t>appsettings.json</a:t>
            </a:r>
            <a:endParaRPr lang="en-US" sz="1800" dirty="0">
              <a:solidFill>
                <a:srgbClr val="0070C0"/>
              </a:solidFill>
              <a:latin typeface="Muli"/>
              <a:ea typeface="Muli"/>
              <a:cs typeface="Muli"/>
              <a:sym typeface="Muli"/>
            </a:endParaRPr>
          </a:p>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Any changes to the </a:t>
            </a:r>
            <a:r>
              <a:rPr lang="en-US" sz="1800" dirty="0" err="1">
                <a:solidFill>
                  <a:srgbClr val="0070C0"/>
                </a:solidFill>
                <a:latin typeface="Muli"/>
                <a:ea typeface="Muli"/>
                <a:cs typeface="Muli"/>
                <a:sym typeface="Muli"/>
              </a:rPr>
              <a:t>appsettings.json</a:t>
            </a:r>
            <a:r>
              <a:rPr lang="en-US" sz="1800" dirty="0">
                <a:solidFill>
                  <a:srgbClr val="0070C0"/>
                </a:solidFill>
                <a:latin typeface="Muli"/>
                <a:ea typeface="Muli"/>
                <a:cs typeface="Muli"/>
                <a:sym typeface="Muli"/>
              </a:rPr>
              <a:t> file will require restarting the “Microsoft IIS Administration” service to take effect.</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2297505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TAG HELPERS</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560845"/>
            <a:ext cx="6003404" cy="277026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Tag Helpers are introduced with ASP.NET Core</a:t>
            </a:r>
          </a:p>
          <a:p>
            <a:pPr marL="285750" lvl="0" indent="-285750">
              <a:buFont typeface="Arial" panose="020B0604020202020204" pitchFamily="34" charset="0"/>
              <a:buChar char="•"/>
            </a:pPr>
            <a:r>
              <a:rPr lang="en-US" sz="1800" dirty="0">
                <a:solidFill>
                  <a:srgbClr val="0070C0"/>
                </a:solidFill>
                <a:latin typeface="Muli"/>
              </a:rPr>
              <a:t>Tag Helpers enable server-side code to participate in creating and rendering HTML elements in Razor files.</a:t>
            </a:r>
          </a:p>
          <a:p>
            <a:pPr marL="285750" lvl="0" indent="-285750">
              <a:buFont typeface="Arial" panose="020B0604020202020204" pitchFamily="34" charset="0"/>
              <a:buChar char="•"/>
            </a:pPr>
            <a:r>
              <a:rPr lang="en-US" sz="1800" dirty="0">
                <a:solidFill>
                  <a:srgbClr val="0070C0"/>
                </a:solidFill>
                <a:latin typeface="Muli"/>
              </a:rPr>
              <a:t>Tag helpers are a new feature and similar to HTML helpers, which help us render HTML.</a:t>
            </a:r>
          </a:p>
          <a:p>
            <a:pPr marL="285750" lvl="0" indent="-285750">
              <a:buFont typeface="Arial" panose="020B0604020202020204" pitchFamily="34" charset="0"/>
              <a:buChar char="•"/>
            </a:pPr>
            <a:r>
              <a:rPr lang="en-US" sz="1800" dirty="0">
                <a:solidFill>
                  <a:srgbClr val="0070C0"/>
                </a:solidFill>
                <a:latin typeface="Muli"/>
                <a:ea typeface="Muli"/>
                <a:cs typeface="Muli"/>
                <a:sym typeface="Muli"/>
              </a:rPr>
              <a:t>They are more focused around HTML tags and much more easier to use with HTML.</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2268999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3" name="Google Shape;1123;p41"/>
          <p:cNvSpPr/>
          <p:nvPr/>
        </p:nvSpPr>
        <p:spPr>
          <a:xfrm>
            <a:off x="2488333" y="1846305"/>
            <a:ext cx="4368432" cy="1275839"/>
          </a:xfrm>
          <a:custGeom>
            <a:avLst/>
            <a:gdLst/>
            <a:ahLst/>
            <a:cxnLst/>
            <a:rect l="l" t="t" r="r" b="b"/>
            <a:pathLst>
              <a:path w="32508" h="6447" extrusionOk="0">
                <a:moveTo>
                  <a:pt x="16757" y="0"/>
                </a:moveTo>
                <a:cubicBezTo>
                  <a:pt x="16705" y="52"/>
                  <a:pt x="16653" y="87"/>
                  <a:pt x="16635" y="139"/>
                </a:cubicBezTo>
                <a:cubicBezTo>
                  <a:pt x="16618" y="208"/>
                  <a:pt x="16618" y="278"/>
                  <a:pt x="16635" y="347"/>
                </a:cubicBezTo>
                <a:lnTo>
                  <a:pt x="16635" y="2808"/>
                </a:lnTo>
                <a:cubicBezTo>
                  <a:pt x="16635" y="2894"/>
                  <a:pt x="16618" y="2981"/>
                  <a:pt x="16618" y="3085"/>
                </a:cubicBezTo>
                <a:lnTo>
                  <a:pt x="1040" y="3085"/>
                </a:lnTo>
                <a:cubicBezTo>
                  <a:pt x="936" y="3085"/>
                  <a:pt x="832" y="3085"/>
                  <a:pt x="728" y="3102"/>
                </a:cubicBezTo>
                <a:cubicBezTo>
                  <a:pt x="659" y="3154"/>
                  <a:pt x="624" y="3224"/>
                  <a:pt x="624" y="3293"/>
                </a:cubicBezTo>
                <a:cubicBezTo>
                  <a:pt x="624" y="3431"/>
                  <a:pt x="711" y="3570"/>
                  <a:pt x="711" y="3709"/>
                </a:cubicBezTo>
                <a:lnTo>
                  <a:pt x="711" y="5442"/>
                </a:lnTo>
                <a:cubicBezTo>
                  <a:pt x="711" y="5528"/>
                  <a:pt x="693" y="5615"/>
                  <a:pt x="693" y="5771"/>
                </a:cubicBezTo>
                <a:cubicBezTo>
                  <a:pt x="520" y="5632"/>
                  <a:pt x="399" y="5528"/>
                  <a:pt x="260" y="5459"/>
                </a:cubicBezTo>
                <a:cubicBezTo>
                  <a:pt x="174" y="5424"/>
                  <a:pt x="87" y="5407"/>
                  <a:pt x="0" y="5407"/>
                </a:cubicBezTo>
                <a:cubicBezTo>
                  <a:pt x="18" y="5494"/>
                  <a:pt x="18" y="5632"/>
                  <a:pt x="87" y="5667"/>
                </a:cubicBezTo>
                <a:cubicBezTo>
                  <a:pt x="329" y="5823"/>
                  <a:pt x="589" y="5979"/>
                  <a:pt x="867" y="6100"/>
                </a:cubicBezTo>
                <a:cubicBezTo>
                  <a:pt x="879" y="6103"/>
                  <a:pt x="891" y="6104"/>
                  <a:pt x="904" y="6104"/>
                </a:cubicBezTo>
                <a:cubicBezTo>
                  <a:pt x="965" y="6104"/>
                  <a:pt x="1032" y="6071"/>
                  <a:pt x="1075" y="6013"/>
                </a:cubicBezTo>
                <a:cubicBezTo>
                  <a:pt x="1300" y="5736"/>
                  <a:pt x="1508" y="5442"/>
                  <a:pt x="1716" y="5130"/>
                </a:cubicBezTo>
                <a:cubicBezTo>
                  <a:pt x="1750" y="5078"/>
                  <a:pt x="1716" y="4956"/>
                  <a:pt x="1716" y="4870"/>
                </a:cubicBezTo>
                <a:cubicBezTo>
                  <a:pt x="1646" y="4904"/>
                  <a:pt x="1542" y="4922"/>
                  <a:pt x="1490" y="4974"/>
                </a:cubicBezTo>
                <a:cubicBezTo>
                  <a:pt x="1335" y="5147"/>
                  <a:pt x="1196" y="5338"/>
                  <a:pt x="1040" y="5563"/>
                </a:cubicBezTo>
                <a:lnTo>
                  <a:pt x="1040" y="3397"/>
                </a:lnTo>
                <a:lnTo>
                  <a:pt x="16635" y="3397"/>
                </a:lnTo>
                <a:lnTo>
                  <a:pt x="16635" y="5944"/>
                </a:lnTo>
                <a:cubicBezTo>
                  <a:pt x="16445" y="5823"/>
                  <a:pt x="16271" y="5701"/>
                  <a:pt x="16098" y="5615"/>
                </a:cubicBezTo>
                <a:cubicBezTo>
                  <a:pt x="16081" y="5611"/>
                  <a:pt x="16063" y="5608"/>
                  <a:pt x="16046" y="5608"/>
                </a:cubicBezTo>
                <a:cubicBezTo>
                  <a:pt x="15995" y="5608"/>
                  <a:pt x="15946" y="5628"/>
                  <a:pt x="15907" y="5667"/>
                </a:cubicBezTo>
                <a:cubicBezTo>
                  <a:pt x="15890" y="5684"/>
                  <a:pt x="15907" y="5805"/>
                  <a:pt x="15942" y="5840"/>
                </a:cubicBezTo>
                <a:cubicBezTo>
                  <a:pt x="16167" y="6031"/>
                  <a:pt x="16410" y="6221"/>
                  <a:pt x="16653" y="6395"/>
                </a:cubicBezTo>
                <a:cubicBezTo>
                  <a:pt x="16705" y="6429"/>
                  <a:pt x="16761" y="6447"/>
                  <a:pt x="16819" y="6447"/>
                </a:cubicBezTo>
                <a:cubicBezTo>
                  <a:pt x="16878" y="6447"/>
                  <a:pt x="16938" y="6429"/>
                  <a:pt x="16999" y="6395"/>
                </a:cubicBezTo>
                <a:cubicBezTo>
                  <a:pt x="17224" y="6187"/>
                  <a:pt x="17450" y="5961"/>
                  <a:pt x="17640" y="5719"/>
                </a:cubicBezTo>
                <a:cubicBezTo>
                  <a:pt x="17692" y="5667"/>
                  <a:pt x="17658" y="5563"/>
                  <a:pt x="17658" y="5476"/>
                </a:cubicBezTo>
                <a:lnTo>
                  <a:pt x="17658" y="5476"/>
                </a:lnTo>
                <a:cubicBezTo>
                  <a:pt x="17571" y="5494"/>
                  <a:pt x="17502" y="5511"/>
                  <a:pt x="17432" y="5546"/>
                </a:cubicBezTo>
                <a:cubicBezTo>
                  <a:pt x="17259" y="5667"/>
                  <a:pt x="17120" y="5805"/>
                  <a:pt x="16964" y="5961"/>
                </a:cubicBezTo>
                <a:lnTo>
                  <a:pt x="16964" y="3397"/>
                </a:lnTo>
                <a:lnTo>
                  <a:pt x="31433" y="3397"/>
                </a:lnTo>
                <a:lnTo>
                  <a:pt x="31433" y="5580"/>
                </a:lnTo>
                <a:cubicBezTo>
                  <a:pt x="31295" y="5494"/>
                  <a:pt x="31174" y="5372"/>
                  <a:pt x="31070" y="5251"/>
                </a:cubicBezTo>
                <a:cubicBezTo>
                  <a:pt x="31018" y="5216"/>
                  <a:pt x="30948" y="5199"/>
                  <a:pt x="30879" y="5164"/>
                </a:cubicBezTo>
                <a:cubicBezTo>
                  <a:pt x="30844" y="5234"/>
                  <a:pt x="30827" y="5320"/>
                  <a:pt x="30827" y="5390"/>
                </a:cubicBezTo>
                <a:cubicBezTo>
                  <a:pt x="30844" y="5459"/>
                  <a:pt x="30896" y="5528"/>
                  <a:pt x="30948" y="5580"/>
                </a:cubicBezTo>
                <a:cubicBezTo>
                  <a:pt x="31156" y="5753"/>
                  <a:pt x="31364" y="5927"/>
                  <a:pt x="31607" y="6065"/>
                </a:cubicBezTo>
                <a:cubicBezTo>
                  <a:pt x="31641" y="6094"/>
                  <a:pt x="31684" y="6108"/>
                  <a:pt x="31726" y="6108"/>
                </a:cubicBezTo>
                <a:cubicBezTo>
                  <a:pt x="31811" y="6108"/>
                  <a:pt x="31896" y="6054"/>
                  <a:pt x="31919" y="5961"/>
                </a:cubicBezTo>
                <a:cubicBezTo>
                  <a:pt x="31936" y="5875"/>
                  <a:pt x="31988" y="5788"/>
                  <a:pt x="32057" y="5719"/>
                </a:cubicBezTo>
                <a:cubicBezTo>
                  <a:pt x="32179" y="5563"/>
                  <a:pt x="32335" y="5442"/>
                  <a:pt x="32456" y="5268"/>
                </a:cubicBezTo>
                <a:cubicBezTo>
                  <a:pt x="32508" y="5216"/>
                  <a:pt x="32491" y="5095"/>
                  <a:pt x="32491" y="5008"/>
                </a:cubicBezTo>
                <a:lnTo>
                  <a:pt x="32491" y="5008"/>
                </a:lnTo>
                <a:cubicBezTo>
                  <a:pt x="32404" y="5043"/>
                  <a:pt x="32300" y="5043"/>
                  <a:pt x="32213" y="5078"/>
                </a:cubicBezTo>
                <a:cubicBezTo>
                  <a:pt x="32057" y="5216"/>
                  <a:pt x="31936" y="5372"/>
                  <a:pt x="31763" y="5546"/>
                </a:cubicBezTo>
                <a:cubicBezTo>
                  <a:pt x="31745" y="5459"/>
                  <a:pt x="31745" y="5424"/>
                  <a:pt x="31745" y="5390"/>
                </a:cubicBezTo>
                <a:lnTo>
                  <a:pt x="31745" y="3674"/>
                </a:lnTo>
                <a:cubicBezTo>
                  <a:pt x="31745" y="3085"/>
                  <a:pt x="31728" y="3085"/>
                  <a:pt x="31156" y="3085"/>
                </a:cubicBezTo>
                <a:lnTo>
                  <a:pt x="17207" y="3085"/>
                </a:lnTo>
                <a:cubicBezTo>
                  <a:pt x="16982" y="3085"/>
                  <a:pt x="16913" y="3033"/>
                  <a:pt x="16913" y="2790"/>
                </a:cubicBezTo>
                <a:lnTo>
                  <a:pt x="16913" y="364"/>
                </a:lnTo>
                <a:cubicBezTo>
                  <a:pt x="16913" y="295"/>
                  <a:pt x="16913" y="208"/>
                  <a:pt x="16895" y="139"/>
                </a:cubicBezTo>
                <a:cubicBezTo>
                  <a:pt x="16878" y="87"/>
                  <a:pt x="16791" y="52"/>
                  <a:pt x="16757"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2914526" y="1006439"/>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3037745" y="1037038"/>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txBox="1">
            <a:spLocks noGrp="1"/>
          </p:cNvSpPr>
          <p:nvPr>
            <p:ph type="title"/>
          </p:nvPr>
        </p:nvSpPr>
        <p:spPr>
          <a:xfrm>
            <a:off x="3037745" y="1120096"/>
            <a:ext cx="320459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lumMod val="95000"/>
                  </a:schemeClr>
                </a:solidFill>
              </a:rPr>
              <a:t>PRODUCT</a:t>
            </a:r>
            <a:endParaRPr dirty="0">
              <a:solidFill>
                <a:schemeClr val="bg1">
                  <a:lumMod val="95000"/>
                </a:schemeClr>
              </a:solidFill>
            </a:endParaRPr>
          </a:p>
        </p:txBody>
      </p:sp>
      <p:sp>
        <p:nvSpPr>
          <p:cNvPr id="92" name="Google Shape;1124;p41">
            <a:extLst>
              <a:ext uri="{FF2B5EF4-FFF2-40B4-BE49-F238E27FC236}">
                <a16:creationId xmlns:a16="http://schemas.microsoft.com/office/drawing/2014/main" id="{E6DA193D-C04D-4FDC-B3E1-5A9F1D5DC059}"/>
              </a:ext>
            </a:extLst>
          </p:cNvPr>
          <p:cNvSpPr/>
          <p:nvPr/>
        </p:nvSpPr>
        <p:spPr>
          <a:xfrm>
            <a:off x="1155620"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25;p41">
            <a:extLst>
              <a:ext uri="{FF2B5EF4-FFF2-40B4-BE49-F238E27FC236}">
                <a16:creationId xmlns:a16="http://schemas.microsoft.com/office/drawing/2014/main" id="{224BA9E7-3289-4CDB-8BE9-88934D02553C}"/>
              </a:ext>
            </a:extLst>
          </p:cNvPr>
          <p:cNvSpPr/>
          <p:nvPr/>
        </p:nvSpPr>
        <p:spPr>
          <a:xfrm>
            <a:off x="1278839"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22;p41">
            <a:extLst>
              <a:ext uri="{FF2B5EF4-FFF2-40B4-BE49-F238E27FC236}">
                <a16:creationId xmlns:a16="http://schemas.microsoft.com/office/drawing/2014/main" id="{E51D599A-B17D-41E8-9586-74CBCB8D88ED}"/>
              </a:ext>
            </a:extLst>
          </p:cNvPr>
          <p:cNvSpPr txBox="1">
            <a:spLocks/>
          </p:cNvSpPr>
          <p:nvPr/>
        </p:nvSpPr>
        <p:spPr>
          <a:xfrm>
            <a:off x="1278839"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CATEGORY</a:t>
            </a:r>
          </a:p>
        </p:txBody>
      </p:sp>
      <p:sp>
        <p:nvSpPr>
          <p:cNvPr id="95" name="Google Shape;1124;p41">
            <a:extLst>
              <a:ext uri="{FF2B5EF4-FFF2-40B4-BE49-F238E27FC236}">
                <a16:creationId xmlns:a16="http://schemas.microsoft.com/office/drawing/2014/main" id="{25A7952C-F7B5-4132-8ED3-2003B9DB6F09}"/>
              </a:ext>
            </a:extLst>
          </p:cNvPr>
          <p:cNvSpPr/>
          <p:nvPr/>
        </p:nvSpPr>
        <p:spPr>
          <a:xfrm>
            <a:off x="4977993"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5;p41">
            <a:extLst>
              <a:ext uri="{FF2B5EF4-FFF2-40B4-BE49-F238E27FC236}">
                <a16:creationId xmlns:a16="http://schemas.microsoft.com/office/drawing/2014/main" id="{DAC723E1-7A0F-4A1C-B51B-3DA1B2FB86B0}"/>
              </a:ext>
            </a:extLst>
          </p:cNvPr>
          <p:cNvSpPr/>
          <p:nvPr/>
        </p:nvSpPr>
        <p:spPr>
          <a:xfrm>
            <a:off x="5101212"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22;p41">
            <a:extLst>
              <a:ext uri="{FF2B5EF4-FFF2-40B4-BE49-F238E27FC236}">
                <a16:creationId xmlns:a16="http://schemas.microsoft.com/office/drawing/2014/main" id="{5CC27E8A-7DDD-4650-AC87-D615FA95D612}"/>
              </a:ext>
            </a:extLst>
          </p:cNvPr>
          <p:cNvSpPr txBox="1">
            <a:spLocks/>
          </p:cNvSpPr>
          <p:nvPr/>
        </p:nvSpPr>
        <p:spPr>
          <a:xfrm>
            <a:off x="5101212"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APPLICATIONTYPE</a:t>
            </a:r>
          </a:p>
        </p:txBody>
      </p:sp>
      <p:sp>
        <p:nvSpPr>
          <p:cNvPr id="2" name="Rectangle 1">
            <a:extLst>
              <a:ext uri="{FF2B5EF4-FFF2-40B4-BE49-F238E27FC236}">
                <a16:creationId xmlns:a16="http://schemas.microsoft.com/office/drawing/2014/main" id="{69095824-B40D-4B87-B0B5-535F755502DC}"/>
              </a:ext>
            </a:extLst>
          </p:cNvPr>
          <p:cNvSpPr/>
          <p:nvPr/>
        </p:nvSpPr>
        <p:spPr>
          <a:xfrm>
            <a:off x="4638793" y="2539537"/>
            <a:ext cx="246393" cy="766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CB7F51-D206-4B34-B129-57FFEF61AB2D}"/>
              </a:ext>
            </a:extLst>
          </p:cNvPr>
          <p:cNvPicPr>
            <a:picLocks noChangeAspect="1"/>
          </p:cNvPicPr>
          <p:nvPr/>
        </p:nvPicPr>
        <p:blipFill>
          <a:blip r:embed="rId3"/>
          <a:stretch>
            <a:fillRect/>
          </a:stretch>
        </p:blipFill>
        <p:spPr>
          <a:xfrm>
            <a:off x="1043284" y="361889"/>
            <a:ext cx="7437409" cy="4355296"/>
          </a:xfrm>
          <a:prstGeom prst="rect">
            <a:avLst/>
          </a:prstGeom>
          <a:ln w="19050">
            <a:solidFill>
              <a:schemeClr val="accent1">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3"/>
                                        </p:tgtEl>
                                        <p:attrNameLst>
                                          <p:attrName>style.visibility</p:attrName>
                                        </p:attrNameLst>
                                      </p:cBhvr>
                                      <p:to>
                                        <p:strVal val="visible"/>
                                      </p:to>
                                    </p:set>
                                    <p:animEffect transition="in" filter="randombar(horizontal)">
                                      <p:cBhvr>
                                        <p:cTn id="7" dur="500"/>
                                        <p:tgtEl>
                                          <p:spTgt spid="11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24"/>
                                        </p:tgtEl>
                                        <p:attrNameLst>
                                          <p:attrName>style.visibility</p:attrName>
                                        </p:attrNameLst>
                                      </p:cBhvr>
                                      <p:to>
                                        <p:strVal val="visible"/>
                                      </p:to>
                                    </p:set>
                                    <p:animEffect transition="in" filter="randombar(horizontal)">
                                      <p:cBhvr>
                                        <p:cTn id="10" dur="500"/>
                                        <p:tgtEl>
                                          <p:spTgt spid="11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25"/>
                                        </p:tgtEl>
                                        <p:attrNameLst>
                                          <p:attrName>style.visibility</p:attrName>
                                        </p:attrNameLst>
                                      </p:cBhvr>
                                      <p:to>
                                        <p:strVal val="visible"/>
                                      </p:to>
                                    </p:set>
                                    <p:animEffect transition="in" filter="randombar(horizontal)">
                                      <p:cBhvr>
                                        <p:cTn id="13" dur="500"/>
                                        <p:tgtEl>
                                          <p:spTgt spid="11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22"/>
                                        </p:tgtEl>
                                        <p:attrNameLst>
                                          <p:attrName>style.visibility</p:attrName>
                                        </p:attrNameLst>
                                      </p:cBhvr>
                                      <p:to>
                                        <p:strVal val="visible"/>
                                      </p:to>
                                    </p:set>
                                    <p:animEffect transition="in" filter="randombar(horizontal)">
                                      <p:cBhvr>
                                        <p:cTn id="16" dur="500"/>
                                        <p:tgtEl>
                                          <p:spTgt spid="11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 grpId="0" animBg="1"/>
      <p:bldP spid="1124" grpId="0" animBg="1"/>
      <p:bldP spid="1125" grpId="0" animBg="1"/>
      <p:bldP spid="1122" grpId="0"/>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31590"/>
            <a:ext cx="7290810"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are introduced with ASP.NET Core.</a:t>
            </a:r>
          </a:p>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enable server-side code to participate in    creating and rendering HTML elements in Razor files.</a:t>
            </a:r>
          </a:p>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are very focused around the html elements and much more natural to use.</a:t>
            </a:r>
          </a:p>
        </p:txBody>
      </p:sp>
      <p:sp>
        <p:nvSpPr>
          <p:cNvPr id="6" name="Text Placeholder 1">
            <a:extLst>
              <a:ext uri="{FF2B5EF4-FFF2-40B4-BE49-F238E27FC236}">
                <a16:creationId xmlns:a16="http://schemas.microsoft.com/office/drawing/2014/main" id="{A184D0FA-7455-4E6B-9013-A619A72BAF90}"/>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Tag Helpers</a:t>
            </a:r>
          </a:p>
        </p:txBody>
      </p:sp>
    </p:spTree>
    <p:extLst>
      <p:ext uri="{BB962C8B-B14F-4D97-AF65-F5344CB8AC3E}">
        <p14:creationId xmlns:p14="http://schemas.microsoft.com/office/powerpoint/2010/main" val="315895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fade">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EB2DE1-E4CA-4E5F-A21C-C1A9B6A083FA}"/>
              </a:ext>
            </a:extLst>
          </p:cNvPr>
          <p:cNvPicPr>
            <a:picLocks noChangeAspect="1"/>
          </p:cNvPicPr>
          <p:nvPr/>
        </p:nvPicPr>
        <p:blipFill>
          <a:blip r:embed="rId2"/>
          <a:stretch>
            <a:fillRect/>
          </a:stretch>
        </p:blipFill>
        <p:spPr>
          <a:xfrm>
            <a:off x="623805" y="1275072"/>
            <a:ext cx="4596267" cy="828364"/>
          </a:xfrm>
          <a:prstGeom prst="rect">
            <a:avLst/>
          </a:prstGeom>
        </p:spPr>
      </p:pic>
      <p:pic>
        <p:nvPicPr>
          <p:cNvPr id="5" name="Picture 4">
            <a:extLst>
              <a:ext uri="{FF2B5EF4-FFF2-40B4-BE49-F238E27FC236}">
                <a16:creationId xmlns:a16="http://schemas.microsoft.com/office/drawing/2014/main" id="{AF6ECCD0-29B8-4DB6-A037-4062E97CE6EB}"/>
              </a:ext>
            </a:extLst>
          </p:cNvPr>
          <p:cNvPicPr>
            <a:picLocks noChangeAspect="1"/>
          </p:cNvPicPr>
          <p:nvPr/>
        </p:nvPicPr>
        <p:blipFill>
          <a:blip r:embed="rId3"/>
          <a:stretch>
            <a:fillRect/>
          </a:stretch>
        </p:blipFill>
        <p:spPr>
          <a:xfrm>
            <a:off x="600495" y="2373266"/>
            <a:ext cx="4536504" cy="793014"/>
          </a:xfrm>
          <a:prstGeom prst="rect">
            <a:avLst/>
          </a:prstGeom>
        </p:spPr>
      </p:pic>
      <p:pic>
        <p:nvPicPr>
          <p:cNvPr id="6" name="Picture 5">
            <a:extLst>
              <a:ext uri="{FF2B5EF4-FFF2-40B4-BE49-F238E27FC236}">
                <a16:creationId xmlns:a16="http://schemas.microsoft.com/office/drawing/2014/main" id="{6C61DEA1-56E3-4E04-9A0A-1ACB377129A9}"/>
              </a:ext>
            </a:extLst>
          </p:cNvPr>
          <p:cNvPicPr>
            <a:picLocks noChangeAspect="1"/>
          </p:cNvPicPr>
          <p:nvPr/>
        </p:nvPicPr>
        <p:blipFill>
          <a:blip r:embed="rId4"/>
          <a:stretch>
            <a:fillRect/>
          </a:stretch>
        </p:blipFill>
        <p:spPr>
          <a:xfrm>
            <a:off x="578950" y="3397973"/>
            <a:ext cx="7139857" cy="1137631"/>
          </a:xfrm>
          <a:prstGeom prst="rect">
            <a:avLst/>
          </a:prstGeom>
        </p:spPr>
      </p:pic>
      <p:sp>
        <p:nvSpPr>
          <p:cNvPr id="8" name="Text Placeholder 1">
            <a:extLst>
              <a:ext uri="{FF2B5EF4-FFF2-40B4-BE49-F238E27FC236}">
                <a16:creationId xmlns:a16="http://schemas.microsoft.com/office/drawing/2014/main" id="{3E0D0C22-4581-4FAC-9B1D-2B0D7C2DF288}"/>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Tag Helpers Example</a:t>
            </a:r>
          </a:p>
        </p:txBody>
      </p:sp>
      <p:pic>
        <p:nvPicPr>
          <p:cNvPr id="3" name="Picture 2">
            <a:extLst>
              <a:ext uri="{FF2B5EF4-FFF2-40B4-BE49-F238E27FC236}">
                <a16:creationId xmlns:a16="http://schemas.microsoft.com/office/drawing/2014/main" id="{8A517FAB-D827-41F6-9FE5-F13C82B971DD}"/>
              </a:ext>
            </a:extLst>
          </p:cNvPr>
          <p:cNvPicPr>
            <a:picLocks noChangeAspect="1"/>
          </p:cNvPicPr>
          <p:nvPr/>
        </p:nvPicPr>
        <p:blipFill>
          <a:blip r:embed="rId5"/>
          <a:stretch>
            <a:fillRect/>
          </a:stretch>
        </p:blipFill>
        <p:spPr>
          <a:xfrm>
            <a:off x="578949" y="4345840"/>
            <a:ext cx="7139857" cy="379528"/>
          </a:xfrm>
          <a:prstGeom prst="rect">
            <a:avLst/>
          </a:prstGeom>
        </p:spPr>
      </p:pic>
    </p:spTree>
    <p:extLst>
      <p:ext uri="{BB962C8B-B14F-4D97-AF65-F5344CB8AC3E}">
        <p14:creationId xmlns:p14="http://schemas.microsoft.com/office/powerpoint/2010/main" val="226148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4" name="Google Shape;546;p28">
            <a:extLst>
              <a:ext uri="{FF2B5EF4-FFF2-40B4-BE49-F238E27FC236}">
                <a16:creationId xmlns:a16="http://schemas.microsoft.com/office/drawing/2014/main" id="{7BC0F90E-E3A0-45BA-9E88-E9714A7F070B}"/>
              </a:ext>
            </a:extLst>
          </p:cNvPr>
          <p:cNvGrpSpPr/>
          <p:nvPr/>
        </p:nvGrpSpPr>
        <p:grpSpPr>
          <a:xfrm>
            <a:off x="1041976" y="1997122"/>
            <a:ext cx="1599714" cy="1700489"/>
            <a:chOff x="5928525" y="2460925"/>
            <a:chExt cx="432350" cy="424124"/>
          </a:xfrm>
        </p:grpSpPr>
        <p:sp>
          <p:nvSpPr>
            <p:cNvPr id="55" name="Google Shape;547;p28">
              <a:extLst>
                <a:ext uri="{FF2B5EF4-FFF2-40B4-BE49-F238E27FC236}">
                  <a16:creationId xmlns:a16="http://schemas.microsoft.com/office/drawing/2014/main" id="{8F198D00-F49E-4A85-BEE3-80D2F7E4085D}"/>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8;p28">
              <a:extLst>
                <a:ext uri="{FF2B5EF4-FFF2-40B4-BE49-F238E27FC236}">
                  <a16:creationId xmlns:a16="http://schemas.microsoft.com/office/drawing/2014/main" id="{287BE2EE-EC20-439C-95AD-512DF96A48B4}"/>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49;p28">
              <a:extLst>
                <a:ext uri="{FF2B5EF4-FFF2-40B4-BE49-F238E27FC236}">
                  <a16:creationId xmlns:a16="http://schemas.microsoft.com/office/drawing/2014/main" id="{6ABED8BB-E49B-4D7B-86F2-4A04C1FF0422}"/>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50;p28">
              <a:extLst>
                <a:ext uri="{FF2B5EF4-FFF2-40B4-BE49-F238E27FC236}">
                  <a16:creationId xmlns:a16="http://schemas.microsoft.com/office/drawing/2014/main" id="{01A57D03-3479-48A2-B286-93D646244E3B}"/>
                </a:ext>
              </a:extLst>
            </p:cNvPr>
            <p:cNvSpPr/>
            <p:nvPr/>
          </p:nvSpPr>
          <p:spPr>
            <a:xfrm>
              <a:off x="6027300" y="2462649"/>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51;p28">
              <a:extLst>
                <a:ext uri="{FF2B5EF4-FFF2-40B4-BE49-F238E27FC236}">
                  <a16:creationId xmlns:a16="http://schemas.microsoft.com/office/drawing/2014/main" id="{0772576B-FE12-4F15-854F-E11536935CC8}"/>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52;p28">
              <a:extLst>
                <a:ext uri="{FF2B5EF4-FFF2-40B4-BE49-F238E27FC236}">
                  <a16:creationId xmlns:a16="http://schemas.microsoft.com/office/drawing/2014/main" id="{39793A68-38FA-4A43-A999-87E83E51E093}"/>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3;p28">
              <a:extLst>
                <a:ext uri="{FF2B5EF4-FFF2-40B4-BE49-F238E27FC236}">
                  <a16:creationId xmlns:a16="http://schemas.microsoft.com/office/drawing/2014/main" id="{E2782AC8-8667-47DA-AF18-7F884F4A7EBD}"/>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54;p28">
              <a:extLst>
                <a:ext uri="{FF2B5EF4-FFF2-40B4-BE49-F238E27FC236}">
                  <a16:creationId xmlns:a16="http://schemas.microsoft.com/office/drawing/2014/main" id="{4E6ED10A-57CC-4C62-AECA-E5D65F47A925}"/>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5;p28">
              <a:extLst>
                <a:ext uri="{FF2B5EF4-FFF2-40B4-BE49-F238E27FC236}">
                  <a16:creationId xmlns:a16="http://schemas.microsoft.com/office/drawing/2014/main" id="{627C443E-41A2-40DA-9E0E-AE536DF339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6;p28">
              <a:extLst>
                <a:ext uri="{FF2B5EF4-FFF2-40B4-BE49-F238E27FC236}">
                  <a16:creationId xmlns:a16="http://schemas.microsoft.com/office/drawing/2014/main" id="{ADCFECE1-682A-4E6D-B919-A904A0AEDA1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57;p28">
              <a:extLst>
                <a:ext uri="{FF2B5EF4-FFF2-40B4-BE49-F238E27FC236}">
                  <a16:creationId xmlns:a16="http://schemas.microsoft.com/office/drawing/2014/main" id="{D007AEF0-7006-4827-8839-D7E275073C67}"/>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58;p28">
              <a:extLst>
                <a:ext uri="{FF2B5EF4-FFF2-40B4-BE49-F238E27FC236}">
                  <a16:creationId xmlns:a16="http://schemas.microsoft.com/office/drawing/2014/main" id="{07114AE3-7A33-4C18-AE53-600AD217C69B}"/>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p28">
              <a:extLst>
                <a:ext uri="{FF2B5EF4-FFF2-40B4-BE49-F238E27FC236}">
                  <a16:creationId xmlns:a16="http://schemas.microsoft.com/office/drawing/2014/main" id="{37F9B878-CE9A-4131-A2A5-9EB53114DE0E}"/>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60;p28">
              <a:extLst>
                <a:ext uri="{FF2B5EF4-FFF2-40B4-BE49-F238E27FC236}">
                  <a16:creationId xmlns:a16="http://schemas.microsoft.com/office/drawing/2014/main" id="{F1AE4DF0-899E-483F-BE2B-CCE0B86173C5}"/>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Projects </a:t>
            </a:r>
            <a:endParaRPr dirty="0"/>
          </a:p>
        </p:txBody>
      </p:sp>
      <p:grpSp>
        <p:nvGrpSpPr>
          <p:cNvPr id="546" name="Google Shape;546;p28"/>
          <p:cNvGrpSpPr/>
          <p:nvPr/>
        </p:nvGrpSpPr>
        <p:grpSpPr>
          <a:xfrm>
            <a:off x="3514739" y="2001380"/>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8"/>
          <p:cNvSpPr txBox="1">
            <a:spLocks noGrp="1"/>
          </p:cNvSpPr>
          <p:nvPr>
            <p:ph type="title" idx="8"/>
          </p:nvPr>
        </p:nvSpPr>
        <p:spPr>
          <a:xfrm>
            <a:off x="1046090" y="2158820"/>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CRUD </a:t>
            </a:r>
            <a:br>
              <a:rPr lang="en" sz="2800" dirty="0"/>
            </a:br>
            <a:r>
              <a:rPr lang="en" sz="2800" dirty="0"/>
              <a:t>MVC</a:t>
            </a:r>
            <a:endParaRPr sz="2800" dirty="0"/>
          </a:p>
        </p:txBody>
      </p:sp>
      <p:sp>
        <p:nvSpPr>
          <p:cNvPr id="602" name="Google Shape;602;p28"/>
          <p:cNvSpPr txBox="1">
            <a:spLocks noGrp="1"/>
          </p:cNvSpPr>
          <p:nvPr>
            <p:ph type="title" idx="2"/>
          </p:nvPr>
        </p:nvSpPr>
        <p:spPr>
          <a:xfrm>
            <a:off x="3470223" y="2212857"/>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CRUD </a:t>
            </a:r>
            <a:br>
              <a:rPr lang="en" sz="2400" dirty="0"/>
            </a:br>
            <a:r>
              <a:rPr lang="en" sz="2400" dirty="0"/>
              <a:t>Razor Pages</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6016790" y="2025740"/>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5977258" y="2195464"/>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2000" dirty="0"/>
              <a:t>MVC - ECommerce</a:t>
            </a:r>
          </a:p>
        </p:txBody>
      </p:sp>
    </p:spTree>
    <p:extLst>
      <p:ext uri="{BB962C8B-B14F-4D97-AF65-F5344CB8AC3E}">
        <p14:creationId xmlns:p14="http://schemas.microsoft.com/office/powerpoint/2010/main" val="117746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randombar(horizontal)">
                                      <p:cBhvr>
                                        <p:cTn id="10" dur="500"/>
                                        <p:tgtEl>
                                          <p:spTgt spid="60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animEffect transition="in" filter="randombar(horizontal)">
                                      <p:cBhvr>
                                        <p:cTn id="15" dur="500"/>
                                        <p:tgtEl>
                                          <p:spTgt spid="54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02"/>
                                        </p:tgtEl>
                                        <p:attrNameLst>
                                          <p:attrName>style.visibility</p:attrName>
                                        </p:attrNameLst>
                                      </p:cBhvr>
                                      <p:to>
                                        <p:strVal val="visible"/>
                                      </p:to>
                                    </p:set>
                                    <p:animEffect transition="in" filter="randombar(horizontal)">
                                      <p:cBhvr>
                                        <p:cTn id="18" dur="500"/>
                                        <p:tgtEl>
                                          <p:spTgt spid="60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randombar(horizontal)">
                                      <p:cBhvr>
                                        <p:cTn id="23" dur="500"/>
                                        <p:tgtEl>
                                          <p:spTgt spid="13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randombar(horizontal)">
                                      <p:cBhvr>
                                        <p:cTn id="2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p:bldP spid="1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31590"/>
            <a:ext cx="7290810"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Introduced in asp.net core 2.0</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is a new feature of ASP.NET Core MVC that makes coding page-focused scenarios easier and more productive</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is not just for simple scenarios, everything that you can do with MVC you can do by using Razor pages like Routing, Models, ActionResult, Tag Helpers and so on.</a:t>
            </a:r>
          </a:p>
          <a:p>
            <a:pPr marL="342900" indent="-342900">
              <a:buFont typeface="Arial" panose="020B0604020202020204" pitchFamily="34" charset="0"/>
              <a:buChar char="•"/>
            </a:pPr>
            <a:endParaRPr lang="en-US" sz="2400" dirty="0">
              <a:solidFill>
                <a:schemeClr val="accent5">
                  <a:lumMod val="75000"/>
                </a:schemeClr>
              </a:solidFill>
            </a:endParaRPr>
          </a:p>
        </p:txBody>
      </p:sp>
      <p:sp>
        <p:nvSpPr>
          <p:cNvPr id="6" name="Text Placeholder 1">
            <a:extLst>
              <a:ext uri="{FF2B5EF4-FFF2-40B4-BE49-F238E27FC236}">
                <a16:creationId xmlns:a16="http://schemas.microsoft.com/office/drawing/2014/main" id="{F7C08054-647B-424E-9E1E-457EE7B8ADC1}"/>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Razor Pages</a:t>
            </a:r>
          </a:p>
        </p:txBody>
      </p:sp>
    </p:spTree>
    <p:extLst>
      <p:ext uri="{BB962C8B-B14F-4D97-AF65-F5344CB8AC3E}">
        <p14:creationId xmlns:p14="http://schemas.microsoft.com/office/powerpoint/2010/main" val="13854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48408"/>
            <a:ext cx="729081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Routing in Asp.net Razor pages maps URL’s to Physical  file on disk.</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needs a root folder.</a:t>
            </a:r>
          </a:p>
          <a:p>
            <a:pPr marL="342900" indent="-342900">
              <a:buFont typeface="Arial" panose="020B0604020202020204" pitchFamily="34" charset="0"/>
              <a:buChar char="•"/>
            </a:pPr>
            <a:r>
              <a:rPr lang="en-US" sz="2400" dirty="0" err="1">
                <a:solidFill>
                  <a:srgbClr val="FF3399"/>
                </a:solidFill>
                <a:latin typeface="Calibri Light" panose="020F0302020204030204" pitchFamily="34" charset="0"/>
                <a:cs typeface="Calibri Light" panose="020F0302020204030204" pitchFamily="34" charset="0"/>
              </a:rPr>
              <a:t>Index.cshtml</a:t>
            </a:r>
            <a:r>
              <a:rPr lang="en-US" sz="2400" dirty="0">
                <a:solidFill>
                  <a:srgbClr val="FF3399"/>
                </a:solidFill>
                <a:latin typeface="Calibri Light" panose="020F0302020204030204" pitchFamily="34" charset="0"/>
                <a:cs typeface="Calibri Light" panose="020F0302020204030204" pitchFamily="34" charset="0"/>
              </a:rPr>
              <a:t> is a default document</a:t>
            </a:r>
          </a:p>
        </p:txBody>
      </p:sp>
      <p:graphicFrame>
        <p:nvGraphicFramePr>
          <p:cNvPr id="3" name="Table 2">
            <a:extLst>
              <a:ext uri="{FF2B5EF4-FFF2-40B4-BE49-F238E27FC236}">
                <a16:creationId xmlns:a16="http://schemas.microsoft.com/office/drawing/2014/main" id="{185F78FB-C141-41DC-9A81-CA8196BBEB80}"/>
              </a:ext>
            </a:extLst>
          </p:cNvPr>
          <p:cNvGraphicFramePr>
            <a:graphicFrameLocks noGrp="1"/>
          </p:cNvGraphicFramePr>
          <p:nvPr/>
        </p:nvGraphicFramePr>
        <p:xfrm>
          <a:off x="926595" y="2931790"/>
          <a:ext cx="7290810" cy="1828800"/>
        </p:xfrm>
        <a:graphic>
          <a:graphicData uri="http://schemas.openxmlformats.org/drawingml/2006/table">
            <a:tbl>
              <a:tblPr firstRow="1" bandRow="1">
                <a:tableStyleId>{5FD0F851-EC5A-4D38-B0AD-8093EC10F338}</a:tableStyleId>
              </a:tblPr>
              <a:tblGrid>
                <a:gridCol w="3645405">
                  <a:extLst>
                    <a:ext uri="{9D8B030D-6E8A-4147-A177-3AD203B41FA5}">
                      <a16:colId xmlns:a16="http://schemas.microsoft.com/office/drawing/2014/main" val="4002940344"/>
                    </a:ext>
                  </a:extLst>
                </a:gridCol>
                <a:gridCol w="3645405">
                  <a:extLst>
                    <a:ext uri="{9D8B030D-6E8A-4147-A177-3AD203B41FA5}">
                      <a16:colId xmlns:a16="http://schemas.microsoft.com/office/drawing/2014/main" val="1849134324"/>
                    </a:ext>
                  </a:extLst>
                </a:gridCol>
              </a:tblGrid>
              <a:tr h="370840">
                <a:tc>
                  <a:txBody>
                    <a:bodyPr/>
                    <a:lstStyle/>
                    <a:p>
                      <a:pPr algn="l" fontAlgn="t"/>
                      <a:r>
                        <a:rPr lang="en-US" sz="1600" kern="1200" dirty="0">
                          <a:solidFill>
                            <a:srgbClr val="002060"/>
                          </a:solidFill>
                        </a:rPr>
                        <a:t>URL</a:t>
                      </a:r>
                      <a:endParaRPr lang="en-US" sz="1600" kern="1200" dirty="0">
                        <a:solidFill>
                          <a:srgbClr val="002060"/>
                        </a:solidFill>
                        <a:latin typeface="+mn-lt"/>
                        <a:ea typeface="+mn-ea"/>
                        <a:cs typeface="+mn-cs"/>
                      </a:endParaRPr>
                    </a:p>
                  </a:txBody>
                  <a:tcPr marL="76200" marR="76200" marT="76200" marB="76200"/>
                </a:tc>
                <a:tc>
                  <a:txBody>
                    <a:bodyPr/>
                    <a:lstStyle/>
                    <a:p>
                      <a:pPr algn="l" fontAlgn="t"/>
                      <a:r>
                        <a:rPr lang="en-US" sz="1600" kern="1200" dirty="0">
                          <a:solidFill>
                            <a:srgbClr val="002060"/>
                          </a:solidFill>
                        </a:rPr>
                        <a:t>Maps To</a:t>
                      </a:r>
                      <a:endParaRPr lang="en-US" sz="1600" kern="1200" dirty="0">
                        <a:solidFill>
                          <a:srgbClr val="002060"/>
                        </a:solidFill>
                        <a:latin typeface="+mn-lt"/>
                        <a:ea typeface="+mn-ea"/>
                        <a:cs typeface="+mn-cs"/>
                      </a:endParaRPr>
                    </a:p>
                  </a:txBody>
                  <a:tcPr marL="76200" marR="76200" marT="76200" marB="76200"/>
                </a:tc>
                <a:extLst>
                  <a:ext uri="{0D108BD9-81ED-4DB2-BD59-A6C34878D82A}">
                    <a16:rowId xmlns:a16="http://schemas.microsoft.com/office/drawing/2014/main" val="742214562"/>
                  </a:ext>
                </a:extLst>
              </a:tr>
              <a:tr h="370840">
                <a:tc>
                  <a:txBody>
                    <a:bodyPr/>
                    <a:lstStyle/>
                    <a:p>
                      <a:pPr fontAlgn="t"/>
                      <a:r>
                        <a:rPr lang="en-US" sz="1600" kern="1200" dirty="0"/>
                        <a:t>www.domain.com </a:t>
                      </a:r>
                      <a:endParaRPr lang="en-US" sz="1600" kern="1200" dirty="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dirty="0"/>
                        <a:t>/Pages/</a:t>
                      </a:r>
                      <a:r>
                        <a:rPr lang="en-US" sz="1600" kern="1200" dirty="0" err="1"/>
                        <a:t>Index.cshtml</a:t>
                      </a:r>
                      <a:endParaRPr lang="en-US" sz="1600" kern="1200" dirty="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3781350756"/>
                  </a:ext>
                </a:extLst>
              </a:tr>
              <a:tr h="370840">
                <a:tc>
                  <a:txBody>
                    <a:bodyPr/>
                    <a:lstStyle/>
                    <a:p>
                      <a:pPr fontAlgn="t"/>
                      <a:r>
                        <a:rPr lang="en-US" sz="1600" kern="1200"/>
                        <a:t>www.domain.com/index</a:t>
                      </a:r>
                      <a:endParaRPr lang="en-US" sz="1600" kern="120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a:t>/Pages/Index.cshtml</a:t>
                      </a:r>
                      <a:endParaRPr lang="en-US" sz="1600" kern="120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2404526777"/>
                  </a:ext>
                </a:extLst>
              </a:tr>
              <a:tr h="370840">
                <a:tc>
                  <a:txBody>
                    <a:bodyPr/>
                    <a:lstStyle/>
                    <a:p>
                      <a:pPr fontAlgn="t"/>
                      <a:r>
                        <a:rPr lang="en-US" sz="1600" kern="1200"/>
                        <a:t>www.domain.com/account</a:t>
                      </a:r>
                      <a:endParaRPr lang="en-US" sz="1600" kern="120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dirty="0"/>
                        <a:t>/Pages/</a:t>
                      </a:r>
                      <a:r>
                        <a:rPr lang="en-US" sz="1600" kern="1200" dirty="0" err="1"/>
                        <a:t>account.cshtml</a:t>
                      </a:r>
                      <a:br>
                        <a:rPr lang="en-US" sz="1600" kern="1200" dirty="0"/>
                      </a:br>
                      <a:r>
                        <a:rPr lang="en-US" sz="1600" kern="1200" dirty="0"/>
                        <a:t>/Pages/account/</a:t>
                      </a:r>
                      <a:r>
                        <a:rPr lang="en-US" sz="1600" kern="1200" dirty="0" err="1"/>
                        <a:t>index.cshtml</a:t>
                      </a:r>
                      <a:endParaRPr lang="en-US" sz="1600" kern="1200" dirty="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3963275658"/>
                  </a:ext>
                </a:extLst>
              </a:tr>
            </a:tbl>
          </a:graphicData>
        </a:graphic>
      </p:graphicFrame>
      <p:pic>
        <p:nvPicPr>
          <p:cNvPr id="5" name="Picture 2" descr="Map, map pin, navigation, pin, route, routing icon | Icon search ">
            <a:extLst>
              <a:ext uri="{FF2B5EF4-FFF2-40B4-BE49-F238E27FC236}">
                <a16:creationId xmlns:a16="http://schemas.microsoft.com/office/drawing/2014/main" id="{3A67484B-1ABD-4426-8B3C-D8939B69CB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0894" y="1494475"/>
            <a:ext cx="1553022" cy="122359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D97D7FF8-C2F8-4F69-BCFF-81904D6BC1C2}"/>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Routing in Razor Pages</a:t>
            </a:r>
          </a:p>
        </p:txBody>
      </p:sp>
    </p:spTree>
    <p:extLst>
      <p:ext uri="{BB962C8B-B14F-4D97-AF65-F5344CB8AC3E}">
        <p14:creationId xmlns:p14="http://schemas.microsoft.com/office/powerpoint/2010/main" val="14820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419622"/>
            <a:ext cx="7290810" cy="2677656"/>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ActionResult is a result of action methods/pages </a:t>
            </a:r>
            <a:r>
              <a:rPr lang="en-US" sz="2400">
                <a:solidFill>
                  <a:srgbClr val="FF3399"/>
                </a:solidFill>
                <a:latin typeface="Calibri Light" panose="020F0302020204030204" pitchFamily="34" charset="0"/>
                <a:cs typeface="Calibri Light" panose="020F0302020204030204" pitchFamily="34" charset="0"/>
              </a:rPr>
              <a:t>or return types </a:t>
            </a:r>
            <a:r>
              <a:rPr lang="en-US" sz="2400" dirty="0">
                <a:solidFill>
                  <a:srgbClr val="FF3399"/>
                </a:solidFill>
                <a:latin typeface="Calibri Light" panose="020F0302020204030204" pitchFamily="34" charset="0"/>
                <a:cs typeface="Calibri Light" panose="020F0302020204030204" pitchFamily="34" charset="0"/>
              </a:rPr>
              <a:t>of action methods/page handlers</a:t>
            </a:r>
          </a:p>
          <a:p>
            <a:pPr marL="285750" indent="-285750" algn="just">
              <a:buFont typeface="Arial" panose="020B0604020202020204" pitchFamily="34" charset="0"/>
              <a:buChar char="•"/>
            </a:pPr>
            <a:r>
              <a:rPr lang="en-US" altLang="en-US" sz="2400" dirty="0">
                <a:solidFill>
                  <a:srgbClr val="FF3399"/>
                </a:solidFill>
                <a:latin typeface="Calibri Light" panose="020F0302020204030204" pitchFamily="34" charset="0"/>
                <a:cs typeface="Calibri Light" panose="020F0302020204030204" pitchFamily="34" charset="0"/>
              </a:rPr>
              <a:t>Action result is a parent class for many of the derived    classes that have associated helpers.</a:t>
            </a:r>
          </a:p>
          <a:p>
            <a:pPr marL="285750" indent="-285750" algn="just">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The </a:t>
            </a:r>
            <a:r>
              <a:rPr lang="en-US" sz="2400" dirty="0" err="1">
                <a:solidFill>
                  <a:srgbClr val="FF3399"/>
                </a:solidFill>
                <a:latin typeface="Calibri Light" panose="020F0302020204030204" pitchFamily="34" charset="0"/>
                <a:cs typeface="Calibri Light" panose="020F0302020204030204" pitchFamily="34" charset="0"/>
              </a:rPr>
              <a:t>IActionResult</a:t>
            </a:r>
            <a:r>
              <a:rPr lang="en-US" sz="2400" dirty="0">
                <a:solidFill>
                  <a:srgbClr val="FF3399"/>
                </a:solidFill>
                <a:latin typeface="Calibri Light" panose="020F0302020204030204" pitchFamily="34" charset="0"/>
                <a:cs typeface="Calibri Light" panose="020F0302020204030204" pitchFamily="34" charset="0"/>
              </a:rPr>
              <a:t> return type is appropriate when        multiple ActionResult return types are possible in an     action.</a:t>
            </a:r>
          </a:p>
        </p:txBody>
      </p:sp>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 Placeholder 1">
            <a:extLst>
              <a:ext uri="{FF2B5EF4-FFF2-40B4-BE49-F238E27FC236}">
                <a16:creationId xmlns:a16="http://schemas.microsoft.com/office/drawing/2014/main" id="{9C45E38C-9061-4997-B149-DC25C2726ED3}"/>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a:t>
            </a:r>
          </a:p>
        </p:txBody>
      </p:sp>
    </p:spTree>
    <p:extLst>
      <p:ext uri="{BB962C8B-B14F-4D97-AF65-F5344CB8AC3E}">
        <p14:creationId xmlns:p14="http://schemas.microsoft.com/office/powerpoint/2010/main" val="368599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8A371442-8407-4F72-9BF7-1DEB42953852}"/>
              </a:ext>
            </a:extLst>
          </p:cNvPr>
          <p:cNvGraphicFramePr>
            <a:graphicFrameLocks noGrp="1"/>
          </p:cNvGraphicFramePr>
          <p:nvPr/>
        </p:nvGraphicFramePr>
        <p:xfrm>
          <a:off x="251520" y="987574"/>
          <a:ext cx="8640960" cy="368300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1812457346"/>
                    </a:ext>
                  </a:extLst>
                </a:gridCol>
                <a:gridCol w="2808312">
                  <a:extLst>
                    <a:ext uri="{9D8B030D-6E8A-4147-A177-3AD203B41FA5}">
                      <a16:colId xmlns:a16="http://schemas.microsoft.com/office/drawing/2014/main" val="3951951869"/>
                    </a:ext>
                  </a:extLst>
                </a:gridCol>
                <a:gridCol w="4320480">
                  <a:extLst>
                    <a:ext uri="{9D8B030D-6E8A-4147-A177-3AD203B41FA5}">
                      <a16:colId xmlns:a16="http://schemas.microsoft.com/office/drawing/2014/main" val="3037375389"/>
                    </a:ext>
                  </a:extLst>
                </a:gridCol>
              </a:tblGrid>
              <a:tr h="370840">
                <a:tc>
                  <a:txBody>
                    <a:bodyPr/>
                    <a:lstStyle/>
                    <a:p>
                      <a:pPr algn="l" fontAlgn="b"/>
                      <a:r>
                        <a:rPr lang="en-US" sz="1000" dirty="0">
                          <a:effectLst/>
                        </a:rPr>
                        <a:t>ActionResult</a:t>
                      </a:r>
                    </a:p>
                  </a:txBody>
                  <a:tcPr marL="76200" marR="76200" marT="76200" marB="76200" anchor="b"/>
                </a:tc>
                <a:tc>
                  <a:txBody>
                    <a:bodyPr/>
                    <a:lstStyle/>
                    <a:p>
                      <a:pPr algn="l" fontAlgn="b"/>
                      <a:r>
                        <a:rPr lang="en-US" sz="1000">
                          <a:effectLst/>
                        </a:rPr>
                        <a:t>Helper</a:t>
                      </a:r>
                    </a:p>
                  </a:txBody>
                  <a:tcPr marL="76200" marR="76200" marT="76200" marB="76200" anchor="b"/>
                </a:tc>
                <a:tc>
                  <a:txBody>
                    <a:bodyPr/>
                    <a:lstStyle/>
                    <a:p>
                      <a:pPr algn="l" fontAlgn="b"/>
                      <a:r>
                        <a:rPr lang="en-US" sz="1000" dirty="0">
                          <a:effectLst/>
                        </a:rPr>
                        <a:t>Description</a:t>
                      </a:r>
                    </a:p>
                  </a:txBody>
                  <a:tcPr marL="76200" marR="76200" marT="76200" marB="76200" anchor="b"/>
                </a:tc>
                <a:extLst>
                  <a:ext uri="{0D108BD9-81ED-4DB2-BD59-A6C34878D82A}">
                    <a16:rowId xmlns:a16="http://schemas.microsoft.com/office/drawing/2014/main" val="4072850322"/>
                  </a:ext>
                </a:extLst>
              </a:tr>
              <a:tr h="370840">
                <a:tc>
                  <a:txBody>
                    <a:bodyPr/>
                    <a:lstStyle/>
                    <a:p>
                      <a:pPr algn="l" fontAlgn="t"/>
                      <a:r>
                        <a:rPr lang="en-US" sz="1000" dirty="0" err="1">
                          <a:effectLst/>
                        </a:rPr>
                        <a:t>ContentResult</a:t>
                      </a:r>
                      <a:endParaRPr lang="en-US" sz="1000" dirty="0">
                        <a:effectLst/>
                      </a:endParaRPr>
                    </a:p>
                  </a:txBody>
                  <a:tcPr marL="76200" marR="76200" marT="76200" marB="76200"/>
                </a:tc>
                <a:tc>
                  <a:txBody>
                    <a:bodyPr/>
                    <a:lstStyle/>
                    <a:p>
                      <a:pPr algn="l" fontAlgn="t"/>
                      <a:r>
                        <a:rPr lang="en-US" sz="1000">
                          <a:effectLst/>
                        </a:rPr>
                        <a:t>Content</a:t>
                      </a:r>
                    </a:p>
                  </a:txBody>
                  <a:tcPr marL="76200" marR="76200" marT="76200" marB="76200"/>
                </a:tc>
                <a:tc>
                  <a:txBody>
                    <a:bodyPr/>
                    <a:lstStyle/>
                    <a:p>
                      <a:pPr algn="just" fontAlgn="t"/>
                      <a:r>
                        <a:rPr lang="en-US" sz="1000" dirty="0">
                          <a:effectLst/>
                        </a:rPr>
                        <a:t>Takes a string and returns it with a text/</a:t>
                      </a:r>
                      <a:r>
                        <a:rPr lang="en-US" sz="1000" dirty="0" err="1">
                          <a:effectLst/>
                        </a:rPr>
                        <a:t>plaincontent</a:t>
                      </a:r>
                      <a:r>
                        <a:rPr lang="en-US" sz="1000" dirty="0">
                          <a:effectLst/>
                        </a:rPr>
                        <a:t>-type header by           default. Overloads enable you to specify the content-type to return other    formats such as text/html or application/json, for example.</a:t>
                      </a:r>
                    </a:p>
                  </a:txBody>
                  <a:tcPr marL="76200" marR="76200" marT="76200" marB="76200"/>
                </a:tc>
                <a:extLst>
                  <a:ext uri="{0D108BD9-81ED-4DB2-BD59-A6C34878D82A}">
                    <a16:rowId xmlns:a16="http://schemas.microsoft.com/office/drawing/2014/main" val="2427630218"/>
                  </a:ext>
                </a:extLst>
              </a:tr>
              <a:tr h="370840">
                <a:tc>
                  <a:txBody>
                    <a:bodyPr/>
                    <a:lstStyle/>
                    <a:p>
                      <a:pPr algn="l" fontAlgn="t"/>
                      <a:r>
                        <a:rPr lang="en-US" sz="1000" dirty="0" err="1">
                          <a:effectLst/>
                        </a:rPr>
                        <a:t>FileContentResult</a:t>
                      </a:r>
                      <a:endParaRPr lang="en-US" sz="1000" dirty="0">
                        <a:effectLst/>
                      </a:endParaRPr>
                    </a:p>
                  </a:txBody>
                  <a:tcPr marL="76200" marR="76200" marT="76200" marB="76200"/>
                </a:tc>
                <a:tc>
                  <a:txBody>
                    <a:bodyPr/>
                    <a:lstStyle/>
                    <a:p>
                      <a:pPr algn="l" fontAlgn="t"/>
                      <a:r>
                        <a:rPr lang="en-US" sz="1000">
                          <a:effectLst/>
                        </a:rPr>
                        <a:t>File</a:t>
                      </a:r>
                    </a:p>
                  </a:txBody>
                  <a:tcPr marL="76200" marR="76200" marT="76200" marB="76200"/>
                </a:tc>
                <a:tc>
                  <a:txBody>
                    <a:bodyPr/>
                    <a:lstStyle/>
                    <a:p>
                      <a:pPr algn="l" fontAlgn="t"/>
                      <a:r>
                        <a:rPr lang="en-US" sz="1000" dirty="0">
                          <a:effectLst/>
                        </a:rPr>
                        <a:t>Returns a file from a byte array, stream or virtual path.</a:t>
                      </a:r>
                    </a:p>
                  </a:txBody>
                  <a:tcPr marL="76200" marR="76200" marT="76200" marB="76200"/>
                </a:tc>
                <a:extLst>
                  <a:ext uri="{0D108BD9-81ED-4DB2-BD59-A6C34878D82A}">
                    <a16:rowId xmlns:a16="http://schemas.microsoft.com/office/drawing/2014/main" val="287049088"/>
                  </a:ext>
                </a:extLst>
              </a:tr>
              <a:tr h="370840">
                <a:tc>
                  <a:txBody>
                    <a:bodyPr/>
                    <a:lstStyle/>
                    <a:p>
                      <a:pPr algn="l" fontAlgn="t"/>
                      <a:r>
                        <a:rPr lang="en-US" sz="1000" dirty="0" err="1">
                          <a:effectLst/>
                        </a:rPr>
                        <a:t>NotFoundResult</a:t>
                      </a:r>
                      <a:endParaRPr lang="en-US" sz="1000" dirty="0">
                        <a:effectLst/>
                      </a:endParaRPr>
                    </a:p>
                  </a:txBody>
                  <a:tcPr marL="76200" marR="76200" marT="76200" marB="76200"/>
                </a:tc>
                <a:tc>
                  <a:txBody>
                    <a:bodyPr/>
                    <a:lstStyle/>
                    <a:p>
                      <a:pPr algn="l" fontAlgn="t"/>
                      <a:r>
                        <a:rPr lang="en-US" sz="1000" dirty="0" err="1">
                          <a:effectLst/>
                        </a:rPr>
                        <a:t>NotFound</a:t>
                      </a:r>
                      <a:endParaRPr lang="en-US" sz="1000" dirty="0">
                        <a:effectLst/>
                      </a:endParaRPr>
                    </a:p>
                  </a:txBody>
                  <a:tcPr marL="76200" marR="76200" marT="76200" marB="76200"/>
                </a:tc>
                <a:tc>
                  <a:txBody>
                    <a:bodyPr/>
                    <a:lstStyle/>
                    <a:p>
                      <a:pPr algn="just" fontAlgn="t"/>
                      <a:r>
                        <a:rPr lang="en-US" sz="1000" dirty="0">
                          <a:effectLst/>
                        </a:rPr>
                        <a:t>Returns an HTTP 404 (Not Found) status code indicating that the              requested resource could not be found.</a:t>
                      </a:r>
                    </a:p>
                  </a:txBody>
                  <a:tcPr marL="76200" marR="76200" marT="76200" marB="76200"/>
                </a:tc>
                <a:extLst>
                  <a:ext uri="{0D108BD9-81ED-4DB2-BD59-A6C34878D82A}">
                    <a16:rowId xmlns:a16="http://schemas.microsoft.com/office/drawing/2014/main" val="140519302"/>
                  </a:ext>
                </a:extLst>
              </a:tr>
              <a:tr h="370840">
                <a:tc>
                  <a:txBody>
                    <a:bodyPr/>
                    <a:lstStyle/>
                    <a:p>
                      <a:pPr algn="l" fontAlgn="t"/>
                      <a:r>
                        <a:rPr lang="en-US" sz="1000">
                          <a:effectLst/>
                        </a:rPr>
                        <a:t>PageResult</a:t>
                      </a:r>
                    </a:p>
                  </a:txBody>
                  <a:tcPr marL="76200" marR="76200" marT="76200" marB="76200"/>
                </a:tc>
                <a:tc>
                  <a:txBody>
                    <a:bodyPr/>
                    <a:lstStyle/>
                    <a:p>
                      <a:pPr algn="l" fontAlgn="t"/>
                      <a:r>
                        <a:rPr lang="en-US" sz="1000">
                          <a:effectLst/>
                        </a:rPr>
                        <a:t>Page</a:t>
                      </a:r>
                    </a:p>
                  </a:txBody>
                  <a:tcPr marL="76200" marR="76200" marT="76200" marB="76200"/>
                </a:tc>
                <a:tc>
                  <a:txBody>
                    <a:bodyPr/>
                    <a:lstStyle/>
                    <a:p>
                      <a:pPr algn="l" fontAlgn="t"/>
                      <a:r>
                        <a:rPr lang="en-US" sz="1000" dirty="0">
                          <a:effectLst/>
                        </a:rPr>
                        <a:t>Will process and return the result of the current page.</a:t>
                      </a:r>
                    </a:p>
                  </a:txBody>
                  <a:tcPr marL="76200" marR="76200" marT="76200" marB="76200"/>
                </a:tc>
                <a:extLst>
                  <a:ext uri="{0D108BD9-81ED-4DB2-BD59-A6C34878D82A}">
                    <a16:rowId xmlns:a16="http://schemas.microsoft.com/office/drawing/2014/main" val="3286552371"/>
                  </a:ext>
                </a:extLst>
              </a:tr>
              <a:tr h="370840">
                <a:tc>
                  <a:txBody>
                    <a:bodyPr/>
                    <a:lstStyle/>
                    <a:p>
                      <a:pPr algn="l" fontAlgn="t"/>
                      <a:r>
                        <a:rPr lang="en-US" sz="1000">
                          <a:effectLst/>
                        </a:rPr>
                        <a:t>PartialResult</a:t>
                      </a:r>
                    </a:p>
                  </a:txBody>
                  <a:tcPr marL="76200" marR="76200" marT="76200" marB="76200"/>
                </a:tc>
                <a:tc>
                  <a:txBody>
                    <a:bodyPr/>
                    <a:lstStyle/>
                    <a:p>
                      <a:pPr algn="l" fontAlgn="t"/>
                      <a:r>
                        <a:rPr lang="en-US" sz="1000">
                          <a:effectLst/>
                        </a:rPr>
                        <a:t>Partial</a:t>
                      </a:r>
                      <a:r>
                        <a:rPr lang="en-US" sz="1000" baseline="30000">
                          <a:effectLst/>
                        </a:rPr>
                        <a:t>2</a:t>
                      </a:r>
                      <a:endParaRPr lang="en-US" sz="1000">
                        <a:effectLst/>
                      </a:endParaRPr>
                    </a:p>
                  </a:txBody>
                  <a:tcPr marL="76200" marR="76200" marT="76200" marB="76200"/>
                </a:tc>
                <a:tc>
                  <a:txBody>
                    <a:bodyPr/>
                    <a:lstStyle/>
                    <a:p>
                      <a:pPr algn="l" fontAlgn="t"/>
                      <a:r>
                        <a:rPr lang="en-US" sz="1000" dirty="0">
                          <a:effectLst/>
                        </a:rPr>
                        <a:t>Returns a </a:t>
                      </a:r>
                      <a:r>
                        <a:rPr lang="en-US" sz="1000" b="0" u="none" dirty="0">
                          <a:solidFill>
                            <a:srgbClr val="000000"/>
                          </a:solidFill>
                          <a:effectLst/>
                        </a:rPr>
                        <a:t>Partial Page.</a:t>
                      </a:r>
                      <a:endParaRPr lang="en-US" sz="1000" b="0" u="none" dirty="0">
                        <a:effectLst/>
                      </a:endParaRPr>
                    </a:p>
                  </a:txBody>
                  <a:tcPr marL="76200" marR="76200" marT="76200" marB="76200"/>
                </a:tc>
                <a:extLst>
                  <a:ext uri="{0D108BD9-81ED-4DB2-BD59-A6C34878D82A}">
                    <a16:rowId xmlns:a16="http://schemas.microsoft.com/office/drawing/2014/main" val="2778583"/>
                  </a:ext>
                </a:extLst>
              </a:tr>
              <a:tr h="370840">
                <a:tc>
                  <a:txBody>
                    <a:bodyPr/>
                    <a:lstStyle/>
                    <a:p>
                      <a:pPr algn="l" fontAlgn="t"/>
                      <a:r>
                        <a:rPr lang="en-US" sz="1000" dirty="0" err="1">
                          <a:effectLst/>
                        </a:rPr>
                        <a:t>RedirectToPageResult</a:t>
                      </a:r>
                      <a:endParaRPr lang="en-US" sz="1000" dirty="0">
                        <a:effectLst/>
                      </a:endParaRPr>
                    </a:p>
                  </a:txBody>
                  <a:tcPr marL="76200" marR="76200" marT="76200" marB="76200"/>
                </a:tc>
                <a:tc>
                  <a:txBody>
                    <a:bodyPr/>
                    <a:lstStyle/>
                    <a:p>
                      <a:pPr algn="l" fontAlgn="t"/>
                      <a:r>
                        <a:rPr lang="en-US" sz="1000">
                          <a:effectLst/>
                        </a:rPr>
                        <a:t>RedirectToPage</a:t>
                      </a:r>
                      <a:br>
                        <a:rPr lang="en-US" sz="1000">
                          <a:effectLst/>
                        </a:rPr>
                      </a:br>
                      <a:r>
                        <a:rPr lang="en-US" sz="1000">
                          <a:effectLst/>
                        </a:rPr>
                        <a:t>RedirectToPagePermanent</a:t>
                      </a:r>
                      <a:br>
                        <a:rPr lang="en-US" sz="1000">
                          <a:effectLst/>
                        </a:rPr>
                      </a:br>
                      <a:r>
                        <a:rPr lang="en-US" sz="1000">
                          <a:effectLst/>
                        </a:rPr>
                        <a:t>RedirectToPagePreserveMethod</a:t>
                      </a:r>
                      <a:br>
                        <a:rPr lang="en-US" sz="1000">
                          <a:effectLst/>
                        </a:rPr>
                      </a:br>
                      <a:r>
                        <a:rPr lang="en-US" sz="1000">
                          <a:effectLst/>
                        </a:rPr>
                        <a:t>RedirectToPagePreserveMethodPermanent</a:t>
                      </a:r>
                    </a:p>
                  </a:txBody>
                  <a:tcPr marL="76200" marR="76200" marT="76200" marB="76200"/>
                </a:tc>
                <a:tc>
                  <a:txBody>
                    <a:bodyPr/>
                    <a:lstStyle/>
                    <a:p>
                      <a:pPr algn="l" fontAlgn="t"/>
                      <a:r>
                        <a:rPr lang="en-US" sz="1000" dirty="0">
                          <a:effectLst/>
                        </a:rPr>
                        <a:t>Redirects the user to the specified page. </a:t>
                      </a:r>
                    </a:p>
                  </a:txBody>
                  <a:tcPr marL="76200" marR="76200" marT="76200" marB="76200"/>
                </a:tc>
                <a:extLst>
                  <a:ext uri="{0D108BD9-81ED-4DB2-BD59-A6C34878D82A}">
                    <a16:rowId xmlns:a16="http://schemas.microsoft.com/office/drawing/2014/main" val="2235541639"/>
                  </a:ext>
                </a:extLst>
              </a:tr>
              <a:tr h="370840">
                <a:tc>
                  <a:txBody>
                    <a:bodyPr/>
                    <a:lstStyle/>
                    <a:p>
                      <a:pPr algn="l" fontAlgn="t"/>
                      <a:r>
                        <a:rPr lang="en-US" sz="1000" dirty="0" err="1">
                          <a:effectLst/>
                        </a:rPr>
                        <a:t>ViewComponentResult</a:t>
                      </a:r>
                      <a:endParaRPr lang="en-US" sz="1000" dirty="0">
                        <a:effectLst/>
                      </a:endParaRPr>
                    </a:p>
                  </a:txBody>
                  <a:tcPr marL="76200" marR="76200" marT="76200" marB="76200"/>
                </a:tc>
                <a:tc>
                  <a:txBody>
                    <a:bodyPr/>
                    <a:lstStyle/>
                    <a:p>
                      <a:pPr algn="l" fontAlgn="t"/>
                      <a:endParaRPr lang="en-US" sz="1000">
                        <a:effectLst/>
                      </a:endParaRPr>
                    </a:p>
                  </a:txBody>
                  <a:tcPr marL="76200" marR="76200" marT="76200" marB="76200"/>
                </a:tc>
                <a:tc>
                  <a:txBody>
                    <a:bodyPr/>
                    <a:lstStyle/>
                    <a:p>
                      <a:pPr algn="l" fontAlgn="t"/>
                      <a:r>
                        <a:rPr lang="en-US" sz="1000" dirty="0">
                          <a:effectLst/>
                        </a:rPr>
                        <a:t>Returns the result of </a:t>
                      </a:r>
                      <a:r>
                        <a:rPr lang="en-US" sz="1000" b="0" u="none" dirty="0">
                          <a:effectLst/>
                        </a:rPr>
                        <a:t>executing a </a:t>
                      </a:r>
                      <a:r>
                        <a:rPr lang="en-US" sz="1000" b="0" u="none" dirty="0" err="1">
                          <a:solidFill>
                            <a:srgbClr val="000000"/>
                          </a:solidFill>
                          <a:effectLst/>
                        </a:rPr>
                        <a:t>ViewComponent</a:t>
                      </a:r>
                      <a:r>
                        <a:rPr lang="en-US" sz="1000" b="0" u="none" dirty="0">
                          <a:solidFill>
                            <a:srgbClr val="000000"/>
                          </a:solidFill>
                          <a:effectLst/>
                        </a:rPr>
                        <a:t>.</a:t>
                      </a:r>
                      <a:endParaRPr lang="en-US" sz="1000" b="0" u="none" dirty="0">
                        <a:effectLst/>
                      </a:endParaRPr>
                    </a:p>
                  </a:txBody>
                  <a:tcPr marL="76200" marR="76200" marT="76200" marB="76200"/>
                </a:tc>
                <a:extLst>
                  <a:ext uri="{0D108BD9-81ED-4DB2-BD59-A6C34878D82A}">
                    <a16:rowId xmlns:a16="http://schemas.microsoft.com/office/drawing/2014/main" val="1489524586"/>
                  </a:ext>
                </a:extLst>
              </a:tr>
            </a:tbl>
          </a:graphicData>
        </a:graphic>
      </p:graphicFrame>
      <p:sp>
        <p:nvSpPr>
          <p:cNvPr id="10" name="Text Placeholder 1">
            <a:extLst>
              <a:ext uri="{FF2B5EF4-FFF2-40B4-BE49-F238E27FC236}">
                <a16:creationId xmlns:a16="http://schemas.microsoft.com/office/drawing/2014/main" id="{949DC237-8F4C-4FE3-9311-27E2DCBFB107}"/>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 in Razor Pages</a:t>
            </a:r>
          </a:p>
        </p:txBody>
      </p:sp>
    </p:spTree>
    <p:extLst>
      <p:ext uri="{BB962C8B-B14F-4D97-AF65-F5344CB8AC3E}">
        <p14:creationId xmlns:p14="http://schemas.microsoft.com/office/powerpoint/2010/main" val="1572235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291B5946-7CF9-4A0F-8045-786155A7268D}"/>
              </a:ext>
            </a:extLst>
          </p:cNvPr>
          <p:cNvGraphicFramePr>
            <a:graphicFrameLocks noGrp="1"/>
          </p:cNvGraphicFramePr>
          <p:nvPr/>
        </p:nvGraphicFramePr>
        <p:xfrm>
          <a:off x="755576" y="1097872"/>
          <a:ext cx="7776864" cy="3589313"/>
        </p:xfrm>
        <a:graphic>
          <a:graphicData uri="http://schemas.openxmlformats.org/drawingml/2006/table">
            <a:tbl>
              <a:tblPr firstRow="1" bandRow="1">
                <a:tableStyleId>{5C22544A-7EE6-4342-B048-85BDC9FD1C3A}</a:tableStyleId>
              </a:tblPr>
              <a:tblGrid>
                <a:gridCol w="1637235">
                  <a:extLst>
                    <a:ext uri="{9D8B030D-6E8A-4147-A177-3AD203B41FA5}">
                      <a16:colId xmlns:a16="http://schemas.microsoft.com/office/drawing/2014/main" val="3690405435"/>
                    </a:ext>
                  </a:extLst>
                </a:gridCol>
                <a:gridCol w="1227926">
                  <a:extLst>
                    <a:ext uri="{9D8B030D-6E8A-4147-A177-3AD203B41FA5}">
                      <a16:colId xmlns:a16="http://schemas.microsoft.com/office/drawing/2014/main" val="2568822152"/>
                    </a:ext>
                  </a:extLst>
                </a:gridCol>
                <a:gridCol w="4911703">
                  <a:extLst>
                    <a:ext uri="{9D8B030D-6E8A-4147-A177-3AD203B41FA5}">
                      <a16:colId xmlns:a16="http://schemas.microsoft.com/office/drawing/2014/main" val="2341816682"/>
                    </a:ext>
                  </a:extLst>
                </a:gridCol>
              </a:tblGrid>
              <a:tr h="253421">
                <a:tc>
                  <a:txBody>
                    <a:bodyPr/>
                    <a:lstStyle/>
                    <a:p>
                      <a:pPr algn="l"/>
                      <a:r>
                        <a:rPr lang="en-US" sz="900" dirty="0">
                          <a:solidFill>
                            <a:srgbClr val="2A2A2A"/>
                          </a:solidFill>
                          <a:effectLst/>
                        </a:rPr>
                        <a:t>Action Result</a:t>
                      </a:r>
                    </a:p>
                  </a:txBody>
                  <a:tcPr marL="76200" marR="76200" marT="95250" marB="95250" anchor="ctr"/>
                </a:tc>
                <a:tc>
                  <a:txBody>
                    <a:bodyPr/>
                    <a:lstStyle/>
                    <a:p>
                      <a:pPr algn="l"/>
                      <a:r>
                        <a:rPr lang="en-US" sz="900">
                          <a:solidFill>
                            <a:srgbClr val="2A2A2A"/>
                          </a:solidFill>
                          <a:effectLst/>
                        </a:rPr>
                        <a:t>Helper Method</a:t>
                      </a:r>
                    </a:p>
                  </a:txBody>
                  <a:tcPr marL="76200" marR="76200" marT="95250" marB="95250" anchor="ctr"/>
                </a:tc>
                <a:tc>
                  <a:txBody>
                    <a:bodyPr/>
                    <a:lstStyle/>
                    <a:p>
                      <a:pPr algn="l"/>
                      <a:r>
                        <a:rPr lang="en-US" sz="900">
                          <a:solidFill>
                            <a:srgbClr val="2A2A2A"/>
                          </a:solidFill>
                          <a:effectLst/>
                        </a:rPr>
                        <a:t>Description</a:t>
                      </a:r>
                    </a:p>
                  </a:txBody>
                  <a:tcPr marL="76200" marR="76200" marT="95250" marB="95250" anchor="ctr"/>
                </a:tc>
                <a:extLst>
                  <a:ext uri="{0D108BD9-81ED-4DB2-BD59-A6C34878D82A}">
                    <a16:rowId xmlns:a16="http://schemas.microsoft.com/office/drawing/2014/main" val="1518968689"/>
                  </a:ext>
                </a:extLst>
              </a:tr>
              <a:tr h="253421">
                <a:tc>
                  <a:txBody>
                    <a:bodyPr/>
                    <a:lstStyle/>
                    <a:p>
                      <a:pPr fontAlgn="t"/>
                      <a:r>
                        <a:rPr lang="en-US" sz="900" u="none" strike="noStrike">
                          <a:solidFill>
                            <a:srgbClr val="00709F"/>
                          </a:solidFill>
                          <a:effectLst/>
                          <a:hlinkClick r:id="rId2"/>
                        </a:rPr>
                        <a:t>ViewResult</a:t>
                      </a:r>
                      <a:endParaRPr lang="en-US" sz="900">
                        <a:solidFill>
                          <a:srgbClr val="2A2A2A"/>
                        </a:solidFill>
                        <a:effectLst/>
                      </a:endParaRPr>
                    </a:p>
                  </a:txBody>
                  <a:tcPr marL="76200" marR="76200" marT="95250" marB="95250"/>
                </a:tc>
                <a:tc>
                  <a:txBody>
                    <a:bodyPr/>
                    <a:lstStyle/>
                    <a:p>
                      <a:pPr fontAlgn="t"/>
                      <a:r>
                        <a:rPr lang="en-US" sz="900" u="none" strike="noStrike" dirty="0">
                          <a:solidFill>
                            <a:srgbClr val="00709F"/>
                          </a:solidFill>
                          <a:effectLst/>
                          <a:hlinkClick r:id="rId3"/>
                        </a:rPr>
                        <a:t>View</a:t>
                      </a:r>
                      <a:endParaRPr lang="en-US" sz="900" dirty="0">
                        <a:solidFill>
                          <a:srgbClr val="2A2A2A"/>
                        </a:solidFill>
                        <a:effectLst/>
                      </a:endParaRPr>
                    </a:p>
                  </a:txBody>
                  <a:tcPr marL="76200" marR="76200" marT="95250" marB="95250"/>
                </a:tc>
                <a:tc>
                  <a:txBody>
                    <a:bodyPr/>
                    <a:lstStyle/>
                    <a:p>
                      <a:pPr fontAlgn="t"/>
                      <a:r>
                        <a:rPr lang="en-US" sz="900">
                          <a:solidFill>
                            <a:srgbClr val="2A2A2A"/>
                          </a:solidFill>
                          <a:effectLst/>
                        </a:rPr>
                        <a:t>Renders a view as a Web page.</a:t>
                      </a:r>
                    </a:p>
                  </a:txBody>
                  <a:tcPr marL="76200" marR="76200" marT="95250" marB="95250"/>
                </a:tc>
                <a:extLst>
                  <a:ext uri="{0D108BD9-81ED-4DB2-BD59-A6C34878D82A}">
                    <a16:rowId xmlns:a16="http://schemas.microsoft.com/office/drawing/2014/main" val="1170763510"/>
                  </a:ext>
                </a:extLst>
              </a:tr>
              <a:tr h="366053">
                <a:tc>
                  <a:txBody>
                    <a:bodyPr/>
                    <a:lstStyle/>
                    <a:p>
                      <a:pPr fontAlgn="t"/>
                      <a:r>
                        <a:rPr lang="en-US" sz="900" u="none" strike="noStrike">
                          <a:solidFill>
                            <a:srgbClr val="00709F"/>
                          </a:solidFill>
                          <a:effectLst/>
                          <a:hlinkClick r:id="rId4"/>
                        </a:rPr>
                        <a:t>PartialViewResult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5"/>
                        </a:rPr>
                        <a:t>PartialView</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Renders a partial view, which defines a section of a view that can be rendered inside another view.</a:t>
                      </a:r>
                    </a:p>
                  </a:txBody>
                  <a:tcPr marL="76200" marR="76200" marT="95250" marB="95250"/>
                </a:tc>
                <a:extLst>
                  <a:ext uri="{0D108BD9-81ED-4DB2-BD59-A6C34878D82A}">
                    <a16:rowId xmlns:a16="http://schemas.microsoft.com/office/drawing/2014/main" val="720971642"/>
                  </a:ext>
                </a:extLst>
              </a:tr>
              <a:tr h="253421">
                <a:tc>
                  <a:txBody>
                    <a:bodyPr/>
                    <a:lstStyle/>
                    <a:p>
                      <a:pPr fontAlgn="t"/>
                      <a:r>
                        <a:rPr lang="en-US" sz="900" u="none" strike="noStrike">
                          <a:solidFill>
                            <a:srgbClr val="00709F"/>
                          </a:solidFill>
                          <a:effectLst/>
                          <a:hlinkClick r:id="rId6"/>
                        </a:rPr>
                        <a:t>RedirectResult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7"/>
                        </a:rPr>
                        <a:t>Redirect</a:t>
                      </a:r>
                      <a:endParaRPr lang="en-US" sz="900">
                        <a:solidFill>
                          <a:srgbClr val="2A2A2A"/>
                        </a:solidFill>
                        <a:effectLst/>
                      </a:endParaRPr>
                    </a:p>
                  </a:txBody>
                  <a:tcPr marL="76200" marR="76200" marT="95250" marB="95250"/>
                </a:tc>
                <a:tc>
                  <a:txBody>
                    <a:bodyPr/>
                    <a:lstStyle/>
                    <a:p>
                      <a:pPr fontAlgn="t"/>
                      <a:r>
                        <a:rPr lang="en-US" sz="900" dirty="0">
                          <a:solidFill>
                            <a:srgbClr val="2A2A2A"/>
                          </a:solidFill>
                          <a:effectLst/>
                        </a:rPr>
                        <a:t>Redirects to another action method by using its URL.</a:t>
                      </a:r>
                    </a:p>
                  </a:txBody>
                  <a:tcPr marL="76200" marR="76200" marT="95250" marB="95250"/>
                </a:tc>
                <a:extLst>
                  <a:ext uri="{0D108BD9-81ED-4DB2-BD59-A6C34878D82A}">
                    <a16:rowId xmlns:a16="http://schemas.microsoft.com/office/drawing/2014/main" val="3899231865"/>
                  </a:ext>
                </a:extLst>
              </a:tr>
              <a:tr h="366053">
                <a:tc>
                  <a:txBody>
                    <a:bodyPr/>
                    <a:lstStyle/>
                    <a:p>
                      <a:pPr fontAlgn="t"/>
                      <a:r>
                        <a:rPr lang="en-US" sz="900" u="none" strike="noStrike" dirty="0" err="1">
                          <a:solidFill>
                            <a:srgbClr val="00709F"/>
                          </a:solidFill>
                          <a:effectLst/>
                          <a:hlinkClick r:id="rId8"/>
                        </a:rPr>
                        <a:t>RedirectToRouteResult</a:t>
                      </a:r>
                      <a:endParaRPr lang="en-US" sz="900" dirty="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9"/>
                        </a:rPr>
                        <a:t>RedirectToAction</a:t>
                      </a:r>
                      <a:endParaRPr lang="en-US" sz="900">
                        <a:solidFill>
                          <a:srgbClr val="2A2A2A"/>
                        </a:solidFill>
                        <a:effectLst/>
                      </a:endParaRPr>
                    </a:p>
                    <a:p>
                      <a:pPr fontAlgn="t"/>
                      <a:r>
                        <a:rPr lang="en-US" sz="900" u="none" strike="noStrike">
                          <a:solidFill>
                            <a:srgbClr val="00709F"/>
                          </a:solidFill>
                          <a:effectLst/>
                          <a:hlinkClick r:id="rId10"/>
                        </a:rPr>
                        <a:t>RedirectToRoute</a:t>
                      </a:r>
                      <a:endParaRPr lang="en-US" sz="900">
                        <a:solidFill>
                          <a:srgbClr val="2A2A2A"/>
                        </a:solidFill>
                        <a:effectLst/>
                      </a:endParaRPr>
                    </a:p>
                  </a:txBody>
                  <a:tcPr marL="76200" marR="76200" marT="95250" marB="95250"/>
                </a:tc>
                <a:tc>
                  <a:txBody>
                    <a:bodyPr/>
                    <a:lstStyle/>
                    <a:p>
                      <a:pPr fontAlgn="t"/>
                      <a:r>
                        <a:rPr lang="en-US" sz="900" dirty="0">
                          <a:solidFill>
                            <a:srgbClr val="2A2A2A"/>
                          </a:solidFill>
                          <a:effectLst/>
                        </a:rPr>
                        <a:t>Redirects to another action method.</a:t>
                      </a:r>
                    </a:p>
                  </a:txBody>
                  <a:tcPr marL="76200" marR="76200" marT="95250" marB="95250"/>
                </a:tc>
                <a:extLst>
                  <a:ext uri="{0D108BD9-81ED-4DB2-BD59-A6C34878D82A}">
                    <a16:rowId xmlns:a16="http://schemas.microsoft.com/office/drawing/2014/main" val="393002220"/>
                  </a:ext>
                </a:extLst>
              </a:tr>
              <a:tr h="253421">
                <a:tc>
                  <a:txBody>
                    <a:bodyPr/>
                    <a:lstStyle/>
                    <a:p>
                      <a:pPr fontAlgn="t"/>
                      <a:r>
                        <a:rPr lang="en-US" sz="900" u="none" strike="noStrike">
                          <a:solidFill>
                            <a:srgbClr val="00709F"/>
                          </a:solidFill>
                          <a:effectLst/>
                          <a:hlinkClick r:id="rId11"/>
                        </a:rPr>
                        <a:t>ContentResult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2"/>
                        </a:rPr>
                        <a:t>Content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user-defined content type.</a:t>
                      </a:r>
                    </a:p>
                  </a:txBody>
                  <a:tcPr marL="76200" marR="76200" marT="95250" marB="95250"/>
                </a:tc>
                <a:extLst>
                  <a:ext uri="{0D108BD9-81ED-4DB2-BD59-A6C34878D82A}">
                    <a16:rowId xmlns:a16="http://schemas.microsoft.com/office/drawing/2014/main" val="1440662647"/>
                  </a:ext>
                </a:extLst>
              </a:tr>
              <a:tr h="253421">
                <a:tc>
                  <a:txBody>
                    <a:bodyPr/>
                    <a:lstStyle/>
                    <a:p>
                      <a:pPr fontAlgn="t"/>
                      <a:r>
                        <a:rPr lang="en-US" sz="900" u="none" strike="noStrike">
                          <a:solidFill>
                            <a:srgbClr val="00709F"/>
                          </a:solidFill>
                          <a:effectLst/>
                          <a:hlinkClick r:id="rId13"/>
                        </a:rPr>
                        <a:t>JsonResult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4"/>
                        </a:rPr>
                        <a:t>Json</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serialized JSON object.</a:t>
                      </a:r>
                    </a:p>
                  </a:txBody>
                  <a:tcPr marL="76200" marR="76200" marT="95250" marB="95250"/>
                </a:tc>
                <a:extLst>
                  <a:ext uri="{0D108BD9-81ED-4DB2-BD59-A6C34878D82A}">
                    <a16:rowId xmlns:a16="http://schemas.microsoft.com/office/drawing/2014/main" val="351811537"/>
                  </a:ext>
                </a:extLst>
              </a:tr>
              <a:tr h="297328">
                <a:tc>
                  <a:txBody>
                    <a:bodyPr/>
                    <a:lstStyle/>
                    <a:p>
                      <a:pPr fontAlgn="t"/>
                      <a:r>
                        <a:rPr lang="en-US" sz="900" u="none" strike="noStrike">
                          <a:solidFill>
                            <a:srgbClr val="00709F"/>
                          </a:solidFill>
                          <a:effectLst/>
                          <a:hlinkClick r:id="rId15"/>
                        </a:rPr>
                        <a:t>JavaScriptResult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6"/>
                        </a:rPr>
                        <a:t>JavaScript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script that can be executed on the client.</a:t>
                      </a:r>
                    </a:p>
                  </a:txBody>
                  <a:tcPr marL="76200" marR="76200" marT="95250" marB="95250"/>
                </a:tc>
                <a:extLst>
                  <a:ext uri="{0D108BD9-81ED-4DB2-BD59-A6C34878D82A}">
                    <a16:rowId xmlns:a16="http://schemas.microsoft.com/office/drawing/2014/main" val="3546837601"/>
                  </a:ext>
                </a:extLst>
              </a:tr>
              <a:tr h="297328">
                <a:tc>
                  <a:txBody>
                    <a:bodyPr/>
                    <a:lstStyle/>
                    <a:p>
                      <a:pPr fontAlgn="t"/>
                      <a:r>
                        <a:rPr lang="en-US" sz="900" u="none" strike="noStrike">
                          <a:solidFill>
                            <a:srgbClr val="00709F"/>
                          </a:solidFill>
                          <a:effectLst/>
                          <a:hlinkClick r:id="rId17"/>
                        </a:rPr>
                        <a:t>FileResult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8"/>
                        </a:rPr>
                        <a:t>File</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binary output to write to the response.</a:t>
                      </a:r>
                    </a:p>
                  </a:txBody>
                  <a:tcPr marL="76200" marR="76200" marT="95250" marB="95250"/>
                </a:tc>
                <a:extLst>
                  <a:ext uri="{0D108BD9-81ED-4DB2-BD59-A6C34878D82A}">
                    <a16:rowId xmlns:a16="http://schemas.microsoft.com/office/drawing/2014/main" val="2446837840"/>
                  </a:ext>
                </a:extLst>
              </a:tr>
              <a:tr h="366053">
                <a:tc>
                  <a:txBody>
                    <a:bodyPr/>
                    <a:lstStyle/>
                    <a:p>
                      <a:pPr fontAlgn="t"/>
                      <a:r>
                        <a:rPr lang="en-US" sz="900" u="none" strike="noStrike">
                          <a:solidFill>
                            <a:srgbClr val="00709F"/>
                          </a:solidFill>
                          <a:effectLst/>
                          <a:hlinkClick r:id="rId19"/>
                        </a:rPr>
                        <a:t>EmptyResult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(None)</a:t>
                      </a:r>
                    </a:p>
                  </a:txBody>
                  <a:tcPr marL="76200" marR="76200" marT="95250" marB="95250"/>
                </a:tc>
                <a:tc>
                  <a:txBody>
                    <a:bodyPr/>
                    <a:lstStyle/>
                    <a:p>
                      <a:pPr fontAlgn="t"/>
                      <a:r>
                        <a:rPr lang="en-US" sz="900" dirty="0">
                          <a:solidFill>
                            <a:srgbClr val="2A2A2A"/>
                          </a:solidFill>
                          <a:effectLst/>
                        </a:rPr>
                        <a:t>Represents a return value that is used if the action method must return a </a:t>
                      </a:r>
                      <a:r>
                        <a:rPr lang="en-US" sz="900" b="1" dirty="0">
                          <a:solidFill>
                            <a:srgbClr val="2A2A2A"/>
                          </a:solidFill>
                          <a:effectLst/>
                        </a:rPr>
                        <a:t>null</a:t>
                      </a:r>
                      <a:r>
                        <a:rPr lang="en-US" sz="900" dirty="0">
                          <a:solidFill>
                            <a:srgbClr val="2A2A2A"/>
                          </a:solidFill>
                          <a:effectLst/>
                        </a:rPr>
                        <a:t> result (void).</a:t>
                      </a:r>
                    </a:p>
                  </a:txBody>
                  <a:tcPr marL="76200" marR="76200" marT="95250" marB="95250"/>
                </a:tc>
                <a:extLst>
                  <a:ext uri="{0D108BD9-81ED-4DB2-BD59-A6C34878D82A}">
                    <a16:rowId xmlns:a16="http://schemas.microsoft.com/office/drawing/2014/main" val="358852637"/>
                  </a:ext>
                </a:extLst>
              </a:tr>
            </a:tbl>
          </a:graphicData>
        </a:graphic>
      </p:graphicFrame>
      <p:sp>
        <p:nvSpPr>
          <p:cNvPr id="9" name="Text Placeholder 1">
            <a:extLst>
              <a:ext uri="{FF2B5EF4-FFF2-40B4-BE49-F238E27FC236}">
                <a16:creationId xmlns:a16="http://schemas.microsoft.com/office/drawing/2014/main" id="{782DFC52-5D07-46F1-8829-2D25684094E7}"/>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 in MVC</a:t>
            </a:r>
          </a:p>
        </p:txBody>
      </p:sp>
    </p:spTree>
    <p:extLst>
      <p:ext uri="{BB962C8B-B14F-4D97-AF65-F5344CB8AC3E}">
        <p14:creationId xmlns:p14="http://schemas.microsoft.com/office/powerpoint/2010/main" val="2082974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3" name="Google Shape;1123;p41"/>
          <p:cNvSpPr/>
          <p:nvPr/>
        </p:nvSpPr>
        <p:spPr>
          <a:xfrm>
            <a:off x="2488333" y="1846305"/>
            <a:ext cx="4368432" cy="1275839"/>
          </a:xfrm>
          <a:custGeom>
            <a:avLst/>
            <a:gdLst/>
            <a:ahLst/>
            <a:cxnLst/>
            <a:rect l="l" t="t" r="r" b="b"/>
            <a:pathLst>
              <a:path w="32508" h="6447" extrusionOk="0">
                <a:moveTo>
                  <a:pt x="16757" y="0"/>
                </a:moveTo>
                <a:cubicBezTo>
                  <a:pt x="16705" y="52"/>
                  <a:pt x="16653" y="87"/>
                  <a:pt x="16635" y="139"/>
                </a:cubicBezTo>
                <a:cubicBezTo>
                  <a:pt x="16618" y="208"/>
                  <a:pt x="16618" y="278"/>
                  <a:pt x="16635" y="347"/>
                </a:cubicBezTo>
                <a:lnTo>
                  <a:pt x="16635" y="2808"/>
                </a:lnTo>
                <a:cubicBezTo>
                  <a:pt x="16635" y="2894"/>
                  <a:pt x="16618" y="2981"/>
                  <a:pt x="16618" y="3085"/>
                </a:cubicBezTo>
                <a:lnTo>
                  <a:pt x="1040" y="3085"/>
                </a:lnTo>
                <a:cubicBezTo>
                  <a:pt x="936" y="3085"/>
                  <a:pt x="832" y="3085"/>
                  <a:pt x="728" y="3102"/>
                </a:cubicBezTo>
                <a:cubicBezTo>
                  <a:pt x="659" y="3154"/>
                  <a:pt x="624" y="3224"/>
                  <a:pt x="624" y="3293"/>
                </a:cubicBezTo>
                <a:cubicBezTo>
                  <a:pt x="624" y="3431"/>
                  <a:pt x="711" y="3570"/>
                  <a:pt x="711" y="3709"/>
                </a:cubicBezTo>
                <a:lnTo>
                  <a:pt x="711" y="5442"/>
                </a:lnTo>
                <a:cubicBezTo>
                  <a:pt x="711" y="5528"/>
                  <a:pt x="693" y="5615"/>
                  <a:pt x="693" y="5771"/>
                </a:cubicBezTo>
                <a:cubicBezTo>
                  <a:pt x="520" y="5632"/>
                  <a:pt x="399" y="5528"/>
                  <a:pt x="260" y="5459"/>
                </a:cubicBezTo>
                <a:cubicBezTo>
                  <a:pt x="174" y="5424"/>
                  <a:pt x="87" y="5407"/>
                  <a:pt x="0" y="5407"/>
                </a:cubicBezTo>
                <a:cubicBezTo>
                  <a:pt x="18" y="5494"/>
                  <a:pt x="18" y="5632"/>
                  <a:pt x="87" y="5667"/>
                </a:cubicBezTo>
                <a:cubicBezTo>
                  <a:pt x="329" y="5823"/>
                  <a:pt x="589" y="5979"/>
                  <a:pt x="867" y="6100"/>
                </a:cubicBezTo>
                <a:cubicBezTo>
                  <a:pt x="879" y="6103"/>
                  <a:pt x="891" y="6104"/>
                  <a:pt x="904" y="6104"/>
                </a:cubicBezTo>
                <a:cubicBezTo>
                  <a:pt x="965" y="6104"/>
                  <a:pt x="1032" y="6071"/>
                  <a:pt x="1075" y="6013"/>
                </a:cubicBezTo>
                <a:cubicBezTo>
                  <a:pt x="1300" y="5736"/>
                  <a:pt x="1508" y="5442"/>
                  <a:pt x="1716" y="5130"/>
                </a:cubicBezTo>
                <a:cubicBezTo>
                  <a:pt x="1750" y="5078"/>
                  <a:pt x="1716" y="4956"/>
                  <a:pt x="1716" y="4870"/>
                </a:cubicBezTo>
                <a:cubicBezTo>
                  <a:pt x="1646" y="4904"/>
                  <a:pt x="1542" y="4922"/>
                  <a:pt x="1490" y="4974"/>
                </a:cubicBezTo>
                <a:cubicBezTo>
                  <a:pt x="1335" y="5147"/>
                  <a:pt x="1196" y="5338"/>
                  <a:pt x="1040" y="5563"/>
                </a:cubicBezTo>
                <a:lnTo>
                  <a:pt x="1040" y="3397"/>
                </a:lnTo>
                <a:lnTo>
                  <a:pt x="16635" y="3397"/>
                </a:lnTo>
                <a:lnTo>
                  <a:pt x="16635" y="5944"/>
                </a:lnTo>
                <a:cubicBezTo>
                  <a:pt x="16445" y="5823"/>
                  <a:pt x="16271" y="5701"/>
                  <a:pt x="16098" y="5615"/>
                </a:cubicBezTo>
                <a:cubicBezTo>
                  <a:pt x="16081" y="5611"/>
                  <a:pt x="16063" y="5608"/>
                  <a:pt x="16046" y="5608"/>
                </a:cubicBezTo>
                <a:cubicBezTo>
                  <a:pt x="15995" y="5608"/>
                  <a:pt x="15946" y="5628"/>
                  <a:pt x="15907" y="5667"/>
                </a:cubicBezTo>
                <a:cubicBezTo>
                  <a:pt x="15890" y="5684"/>
                  <a:pt x="15907" y="5805"/>
                  <a:pt x="15942" y="5840"/>
                </a:cubicBezTo>
                <a:cubicBezTo>
                  <a:pt x="16167" y="6031"/>
                  <a:pt x="16410" y="6221"/>
                  <a:pt x="16653" y="6395"/>
                </a:cubicBezTo>
                <a:cubicBezTo>
                  <a:pt x="16705" y="6429"/>
                  <a:pt x="16761" y="6447"/>
                  <a:pt x="16819" y="6447"/>
                </a:cubicBezTo>
                <a:cubicBezTo>
                  <a:pt x="16878" y="6447"/>
                  <a:pt x="16938" y="6429"/>
                  <a:pt x="16999" y="6395"/>
                </a:cubicBezTo>
                <a:cubicBezTo>
                  <a:pt x="17224" y="6187"/>
                  <a:pt x="17450" y="5961"/>
                  <a:pt x="17640" y="5719"/>
                </a:cubicBezTo>
                <a:cubicBezTo>
                  <a:pt x="17692" y="5667"/>
                  <a:pt x="17658" y="5563"/>
                  <a:pt x="17658" y="5476"/>
                </a:cubicBezTo>
                <a:lnTo>
                  <a:pt x="17658" y="5476"/>
                </a:lnTo>
                <a:cubicBezTo>
                  <a:pt x="17571" y="5494"/>
                  <a:pt x="17502" y="5511"/>
                  <a:pt x="17432" y="5546"/>
                </a:cubicBezTo>
                <a:cubicBezTo>
                  <a:pt x="17259" y="5667"/>
                  <a:pt x="17120" y="5805"/>
                  <a:pt x="16964" y="5961"/>
                </a:cubicBezTo>
                <a:lnTo>
                  <a:pt x="16964" y="3397"/>
                </a:lnTo>
                <a:lnTo>
                  <a:pt x="31433" y="3397"/>
                </a:lnTo>
                <a:lnTo>
                  <a:pt x="31433" y="5580"/>
                </a:lnTo>
                <a:cubicBezTo>
                  <a:pt x="31295" y="5494"/>
                  <a:pt x="31174" y="5372"/>
                  <a:pt x="31070" y="5251"/>
                </a:cubicBezTo>
                <a:cubicBezTo>
                  <a:pt x="31018" y="5216"/>
                  <a:pt x="30948" y="5199"/>
                  <a:pt x="30879" y="5164"/>
                </a:cubicBezTo>
                <a:cubicBezTo>
                  <a:pt x="30844" y="5234"/>
                  <a:pt x="30827" y="5320"/>
                  <a:pt x="30827" y="5390"/>
                </a:cubicBezTo>
                <a:cubicBezTo>
                  <a:pt x="30844" y="5459"/>
                  <a:pt x="30896" y="5528"/>
                  <a:pt x="30948" y="5580"/>
                </a:cubicBezTo>
                <a:cubicBezTo>
                  <a:pt x="31156" y="5753"/>
                  <a:pt x="31364" y="5927"/>
                  <a:pt x="31607" y="6065"/>
                </a:cubicBezTo>
                <a:cubicBezTo>
                  <a:pt x="31641" y="6094"/>
                  <a:pt x="31684" y="6108"/>
                  <a:pt x="31726" y="6108"/>
                </a:cubicBezTo>
                <a:cubicBezTo>
                  <a:pt x="31811" y="6108"/>
                  <a:pt x="31896" y="6054"/>
                  <a:pt x="31919" y="5961"/>
                </a:cubicBezTo>
                <a:cubicBezTo>
                  <a:pt x="31936" y="5875"/>
                  <a:pt x="31988" y="5788"/>
                  <a:pt x="32057" y="5719"/>
                </a:cubicBezTo>
                <a:cubicBezTo>
                  <a:pt x="32179" y="5563"/>
                  <a:pt x="32335" y="5442"/>
                  <a:pt x="32456" y="5268"/>
                </a:cubicBezTo>
                <a:cubicBezTo>
                  <a:pt x="32508" y="5216"/>
                  <a:pt x="32491" y="5095"/>
                  <a:pt x="32491" y="5008"/>
                </a:cubicBezTo>
                <a:lnTo>
                  <a:pt x="32491" y="5008"/>
                </a:lnTo>
                <a:cubicBezTo>
                  <a:pt x="32404" y="5043"/>
                  <a:pt x="32300" y="5043"/>
                  <a:pt x="32213" y="5078"/>
                </a:cubicBezTo>
                <a:cubicBezTo>
                  <a:pt x="32057" y="5216"/>
                  <a:pt x="31936" y="5372"/>
                  <a:pt x="31763" y="5546"/>
                </a:cubicBezTo>
                <a:cubicBezTo>
                  <a:pt x="31745" y="5459"/>
                  <a:pt x="31745" y="5424"/>
                  <a:pt x="31745" y="5390"/>
                </a:cubicBezTo>
                <a:lnTo>
                  <a:pt x="31745" y="3674"/>
                </a:lnTo>
                <a:cubicBezTo>
                  <a:pt x="31745" y="3085"/>
                  <a:pt x="31728" y="3085"/>
                  <a:pt x="31156" y="3085"/>
                </a:cubicBezTo>
                <a:lnTo>
                  <a:pt x="17207" y="3085"/>
                </a:lnTo>
                <a:cubicBezTo>
                  <a:pt x="16982" y="3085"/>
                  <a:pt x="16913" y="3033"/>
                  <a:pt x="16913" y="2790"/>
                </a:cubicBezTo>
                <a:lnTo>
                  <a:pt x="16913" y="364"/>
                </a:lnTo>
                <a:cubicBezTo>
                  <a:pt x="16913" y="295"/>
                  <a:pt x="16913" y="208"/>
                  <a:pt x="16895" y="139"/>
                </a:cubicBezTo>
                <a:cubicBezTo>
                  <a:pt x="16878" y="87"/>
                  <a:pt x="16791" y="52"/>
                  <a:pt x="16757"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2914526" y="1006439"/>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3037745" y="1037038"/>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txBox="1">
            <a:spLocks noGrp="1"/>
          </p:cNvSpPr>
          <p:nvPr>
            <p:ph type="title"/>
          </p:nvPr>
        </p:nvSpPr>
        <p:spPr>
          <a:xfrm>
            <a:off x="3037745" y="1120096"/>
            <a:ext cx="320459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lumMod val="95000"/>
                  </a:schemeClr>
                </a:solidFill>
              </a:rPr>
              <a:t>PRODUCT</a:t>
            </a:r>
            <a:endParaRPr dirty="0">
              <a:solidFill>
                <a:schemeClr val="bg1">
                  <a:lumMod val="95000"/>
                </a:schemeClr>
              </a:solidFill>
            </a:endParaRPr>
          </a:p>
        </p:txBody>
      </p:sp>
      <p:sp>
        <p:nvSpPr>
          <p:cNvPr id="92" name="Google Shape;1124;p41">
            <a:extLst>
              <a:ext uri="{FF2B5EF4-FFF2-40B4-BE49-F238E27FC236}">
                <a16:creationId xmlns:a16="http://schemas.microsoft.com/office/drawing/2014/main" id="{E6DA193D-C04D-4FDC-B3E1-5A9F1D5DC059}"/>
              </a:ext>
            </a:extLst>
          </p:cNvPr>
          <p:cNvSpPr/>
          <p:nvPr/>
        </p:nvSpPr>
        <p:spPr>
          <a:xfrm>
            <a:off x="1155620"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25;p41">
            <a:extLst>
              <a:ext uri="{FF2B5EF4-FFF2-40B4-BE49-F238E27FC236}">
                <a16:creationId xmlns:a16="http://schemas.microsoft.com/office/drawing/2014/main" id="{224BA9E7-3289-4CDB-8BE9-88934D02553C}"/>
              </a:ext>
            </a:extLst>
          </p:cNvPr>
          <p:cNvSpPr/>
          <p:nvPr/>
        </p:nvSpPr>
        <p:spPr>
          <a:xfrm>
            <a:off x="1278839"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22;p41">
            <a:extLst>
              <a:ext uri="{FF2B5EF4-FFF2-40B4-BE49-F238E27FC236}">
                <a16:creationId xmlns:a16="http://schemas.microsoft.com/office/drawing/2014/main" id="{E51D599A-B17D-41E8-9586-74CBCB8D88ED}"/>
              </a:ext>
            </a:extLst>
          </p:cNvPr>
          <p:cNvSpPr txBox="1">
            <a:spLocks/>
          </p:cNvSpPr>
          <p:nvPr/>
        </p:nvSpPr>
        <p:spPr>
          <a:xfrm>
            <a:off x="1278839"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CATEGORY</a:t>
            </a:r>
          </a:p>
        </p:txBody>
      </p:sp>
      <p:sp>
        <p:nvSpPr>
          <p:cNvPr id="95" name="Google Shape;1124;p41">
            <a:extLst>
              <a:ext uri="{FF2B5EF4-FFF2-40B4-BE49-F238E27FC236}">
                <a16:creationId xmlns:a16="http://schemas.microsoft.com/office/drawing/2014/main" id="{25A7952C-F7B5-4132-8ED3-2003B9DB6F09}"/>
              </a:ext>
            </a:extLst>
          </p:cNvPr>
          <p:cNvSpPr/>
          <p:nvPr/>
        </p:nvSpPr>
        <p:spPr>
          <a:xfrm>
            <a:off x="4977993"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5;p41">
            <a:extLst>
              <a:ext uri="{FF2B5EF4-FFF2-40B4-BE49-F238E27FC236}">
                <a16:creationId xmlns:a16="http://schemas.microsoft.com/office/drawing/2014/main" id="{DAC723E1-7A0F-4A1C-B51B-3DA1B2FB86B0}"/>
              </a:ext>
            </a:extLst>
          </p:cNvPr>
          <p:cNvSpPr/>
          <p:nvPr/>
        </p:nvSpPr>
        <p:spPr>
          <a:xfrm>
            <a:off x="5101212"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22;p41">
            <a:extLst>
              <a:ext uri="{FF2B5EF4-FFF2-40B4-BE49-F238E27FC236}">
                <a16:creationId xmlns:a16="http://schemas.microsoft.com/office/drawing/2014/main" id="{5CC27E8A-7DDD-4650-AC87-D615FA95D612}"/>
              </a:ext>
            </a:extLst>
          </p:cNvPr>
          <p:cNvSpPr txBox="1">
            <a:spLocks/>
          </p:cNvSpPr>
          <p:nvPr/>
        </p:nvSpPr>
        <p:spPr>
          <a:xfrm>
            <a:off x="5101212"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APPLICATIONTYPE</a:t>
            </a:r>
          </a:p>
        </p:txBody>
      </p:sp>
      <p:sp>
        <p:nvSpPr>
          <p:cNvPr id="2" name="Rectangle 1">
            <a:extLst>
              <a:ext uri="{FF2B5EF4-FFF2-40B4-BE49-F238E27FC236}">
                <a16:creationId xmlns:a16="http://schemas.microsoft.com/office/drawing/2014/main" id="{69095824-B40D-4B87-B0B5-535F755502DC}"/>
              </a:ext>
            </a:extLst>
          </p:cNvPr>
          <p:cNvSpPr/>
          <p:nvPr/>
        </p:nvSpPr>
        <p:spPr>
          <a:xfrm>
            <a:off x="4638793" y="2539537"/>
            <a:ext cx="246393" cy="766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30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3"/>
                                        </p:tgtEl>
                                        <p:attrNameLst>
                                          <p:attrName>style.visibility</p:attrName>
                                        </p:attrNameLst>
                                      </p:cBhvr>
                                      <p:to>
                                        <p:strVal val="visible"/>
                                      </p:to>
                                    </p:set>
                                    <p:animEffect transition="in" filter="randombar(horizontal)">
                                      <p:cBhvr>
                                        <p:cTn id="7" dur="500"/>
                                        <p:tgtEl>
                                          <p:spTgt spid="11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24"/>
                                        </p:tgtEl>
                                        <p:attrNameLst>
                                          <p:attrName>style.visibility</p:attrName>
                                        </p:attrNameLst>
                                      </p:cBhvr>
                                      <p:to>
                                        <p:strVal val="visible"/>
                                      </p:to>
                                    </p:set>
                                    <p:animEffect transition="in" filter="randombar(horizontal)">
                                      <p:cBhvr>
                                        <p:cTn id="10" dur="500"/>
                                        <p:tgtEl>
                                          <p:spTgt spid="11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25"/>
                                        </p:tgtEl>
                                        <p:attrNameLst>
                                          <p:attrName>style.visibility</p:attrName>
                                        </p:attrNameLst>
                                      </p:cBhvr>
                                      <p:to>
                                        <p:strVal val="visible"/>
                                      </p:to>
                                    </p:set>
                                    <p:animEffect transition="in" filter="randombar(horizontal)">
                                      <p:cBhvr>
                                        <p:cTn id="13" dur="500"/>
                                        <p:tgtEl>
                                          <p:spTgt spid="11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22"/>
                                        </p:tgtEl>
                                        <p:attrNameLst>
                                          <p:attrName>style.visibility</p:attrName>
                                        </p:attrNameLst>
                                      </p:cBhvr>
                                      <p:to>
                                        <p:strVal val="visible"/>
                                      </p:to>
                                    </p:set>
                                    <p:animEffect transition="in" filter="randombar(horizontal)">
                                      <p:cBhvr>
                                        <p:cTn id="16" dur="500"/>
                                        <p:tgtEl>
                                          <p:spTgt spid="11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 grpId="0" animBg="1"/>
      <p:bldP spid="1124" grpId="0" animBg="1"/>
      <p:bldP spid="1125" grpId="0" animBg="1"/>
      <p:bldP spid="1122" grpId="0"/>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36"/>
          <p:cNvSpPr txBox="1">
            <a:spLocks noGrp="1"/>
          </p:cNvSpPr>
          <p:nvPr>
            <p:ph type="subTitle" idx="1"/>
          </p:nvPr>
        </p:nvSpPr>
        <p:spPr>
          <a:xfrm>
            <a:off x="-1" y="867522"/>
            <a:ext cx="2982373" cy="3581333"/>
          </a:xfrm>
          <a:prstGeom prst="rect">
            <a:avLst/>
          </a:prstGeom>
        </p:spPr>
        <p:txBody>
          <a:bodyPr spcFirstLastPara="1" wrap="square" lIns="91425" tIns="91425" rIns="91425" bIns="91425" anchor="t" anchorCtr="0">
            <a:noAutofit/>
          </a:bodyPr>
          <a:lstStyle/>
          <a:p>
            <a:pPr marL="0" lvl="0" indent="-186099">
              <a:buClr>
                <a:schemeClr val="accent1"/>
              </a:buClr>
            </a:pPr>
            <a:r>
              <a:rPr lang="en-US" sz="1300" dirty="0"/>
              <a:t>ViewBag transfers data from the Controller to View, not vice-versa. Ideal for situations in which the temporary data is not in a model.</a:t>
            </a:r>
          </a:p>
          <a:p>
            <a:pPr marL="0" lvl="0" indent="-186099">
              <a:buClr>
                <a:schemeClr val="accent1"/>
              </a:buClr>
            </a:pPr>
            <a:endParaRPr lang="en-US" sz="600" dirty="0"/>
          </a:p>
          <a:p>
            <a:pPr marL="0" lvl="0" indent="-186099">
              <a:buClr>
                <a:schemeClr val="accent1"/>
              </a:buClr>
            </a:pPr>
            <a:r>
              <a:rPr lang="en-US" sz="1300" dirty="0"/>
              <a:t>ViewBag is a dynamic property that takes advantage of the new dynamic features in C# 4.0</a:t>
            </a:r>
          </a:p>
          <a:p>
            <a:pPr marL="0" lvl="0" indent="-186099">
              <a:buClr>
                <a:schemeClr val="accent1"/>
              </a:buClr>
            </a:pPr>
            <a:endParaRPr lang="en-US" sz="600" dirty="0"/>
          </a:p>
          <a:p>
            <a:pPr marL="0" lvl="0" indent="-186099">
              <a:buClr>
                <a:schemeClr val="accent1"/>
              </a:buClr>
            </a:pPr>
            <a:r>
              <a:rPr lang="en-US" sz="1300" dirty="0"/>
              <a:t>Any number of properties and values can be assigned to ViewBag</a:t>
            </a:r>
          </a:p>
          <a:p>
            <a:pPr marL="0" lvl="0" indent="-186099">
              <a:buClr>
                <a:schemeClr val="accent1"/>
              </a:buClr>
            </a:pPr>
            <a:endParaRPr lang="en-US" sz="600" dirty="0"/>
          </a:p>
          <a:p>
            <a:pPr marL="0" lvl="0" indent="-186099">
              <a:buClr>
                <a:schemeClr val="accent1"/>
              </a:buClr>
            </a:pPr>
            <a:r>
              <a:rPr lang="en-US" sz="1300" dirty="0"/>
              <a:t>The ViewBag's life only lasts during the current http request. ViewBag values will be null if redirection occurs.</a:t>
            </a:r>
          </a:p>
          <a:p>
            <a:pPr marL="0" lvl="0" indent="-186099">
              <a:buClr>
                <a:schemeClr val="accent1"/>
              </a:buClr>
            </a:pPr>
            <a:endParaRPr lang="en-US" sz="600" dirty="0"/>
          </a:p>
          <a:p>
            <a:pPr marL="0" lvl="0" indent="-186099">
              <a:buClr>
                <a:schemeClr val="accent1"/>
              </a:buClr>
            </a:pPr>
            <a:r>
              <a:rPr lang="en-US" sz="1300" dirty="0"/>
              <a:t>ViewBag is actually a wrapper around ViewData.</a:t>
            </a:r>
          </a:p>
        </p:txBody>
      </p:sp>
      <p:sp>
        <p:nvSpPr>
          <p:cNvPr id="942" name="Google Shape;942;p36"/>
          <p:cNvSpPr txBox="1">
            <a:spLocks noGrp="1"/>
          </p:cNvSpPr>
          <p:nvPr>
            <p:ph type="subTitle" idx="2"/>
          </p:nvPr>
        </p:nvSpPr>
        <p:spPr>
          <a:xfrm>
            <a:off x="3016232" y="884650"/>
            <a:ext cx="3092641" cy="3479305"/>
          </a:xfrm>
          <a:prstGeom prst="rect">
            <a:avLst/>
          </a:prstGeom>
        </p:spPr>
        <p:txBody>
          <a:bodyPr spcFirstLastPara="1" wrap="square" lIns="91425" tIns="91425" rIns="91425" bIns="91425" anchor="t" anchorCtr="0">
            <a:noAutofit/>
          </a:bodyPr>
          <a:lstStyle/>
          <a:p>
            <a:pPr marL="0" lvl="0" indent="-186099">
              <a:buClr>
                <a:schemeClr val="accent4">
                  <a:lumMod val="75000"/>
                </a:schemeClr>
              </a:buClr>
            </a:pPr>
            <a:r>
              <a:rPr lang="en-US" dirty="0"/>
              <a:t>ViewData transfers data from the Controller to View, not vice-versa. Ideal for situations in which the temporary data is not in a model.</a:t>
            </a:r>
          </a:p>
          <a:p>
            <a:pPr marL="0" indent="-186099">
              <a:buClr>
                <a:schemeClr val="accent4">
                  <a:lumMod val="75000"/>
                </a:schemeClr>
              </a:buClr>
            </a:pPr>
            <a:endParaRPr lang="en-US" sz="500" dirty="0"/>
          </a:p>
          <a:p>
            <a:pPr marL="0" indent="-186099">
              <a:buClr>
                <a:schemeClr val="accent4">
                  <a:lumMod val="75000"/>
                </a:schemeClr>
              </a:buClr>
            </a:pPr>
            <a:r>
              <a:rPr lang="en-US" dirty="0"/>
              <a:t>ViewData is derived from </a:t>
            </a:r>
            <a:r>
              <a:rPr lang="en-US" dirty="0" err="1"/>
              <a:t>ViewDataDictionary</a:t>
            </a:r>
            <a:r>
              <a:rPr lang="en-US" dirty="0"/>
              <a:t> which is a dictionary type.</a:t>
            </a:r>
          </a:p>
          <a:p>
            <a:pPr marL="0" indent="-186099">
              <a:buClr>
                <a:schemeClr val="accent4">
                  <a:lumMod val="75000"/>
                </a:schemeClr>
              </a:buClr>
            </a:pPr>
            <a:endParaRPr lang="en-US" sz="500" dirty="0"/>
          </a:p>
          <a:p>
            <a:pPr marL="0" indent="-186099">
              <a:buClr>
                <a:schemeClr val="accent4">
                  <a:lumMod val="75000"/>
                </a:schemeClr>
              </a:buClr>
            </a:pPr>
            <a:r>
              <a:rPr lang="en-US" dirty="0"/>
              <a:t>ViewData value must be type cast before use.</a:t>
            </a:r>
          </a:p>
          <a:p>
            <a:pPr marL="0" indent="-186099">
              <a:buClr>
                <a:schemeClr val="accent4">
                  <a:lumMod val="75000"/>
                </a:schemeClr>
              </a:buClr>
            </a:pPr>
            <a:endParaRPr lang="en-US" sz="500" dirty="0"/>
          </a:p>
          <a:p>
            <a:pPr marL="0" lvl="0" indent="-186099">
              <a:buClr>
                <a:schemeClr val="accent4">
                  <a:lumMod val="75000"/>
                </a:schemeClr>
              </a:buClr>
            </a:pPr>
            <a:r>
              <a:rPr lang="en-US" dirty="0"/>
              <a:t>The </a:t>
            </a:r>
            <a:r>
              <a:rPr lang="en-US" dirty="0" err="1"/>
              <a:t>ViewData's</a:t>
            </a:r>
            <a:r>
              <a:rPr lang="en-US" dirty="0"/>
              <a:t> life only lasts during the current http request. ViewData values will be null if redirection occurs.</a:t>
            </a:r>
          </a:p>
          <a:p>
            <a:pPr marL="0" indent="-186099">
              <a:buClr>
                <a:schemeClr val="accent4">
                  <a:lumMod val="75000"/>
                </a:schemeClr>
              </a:buClr>
            </a:pPr>
            <a:endParaRPr lang="en-US" sz="500" dirty="0"/>
          </a:p>
          <a:p>
            <a:pPr marL="0" indent="-186099">
              <a:buClr>
                <a:schemeClr val="accent1"/>
              </a:buClr>
            </a:pPr>
            <a:endParaRPr lang="en-US" sz="500" dirty="0"/>
          </a:p>
        </p:txBody>
      </p:sp>
      <p:grpSp>
        <p:nvGrpSpPr>
          <p:cNvPr id="949" name="Google Shape;949;p36"/>
          <p:cNvGrpSpPr/>
          <p:nvPr/>
        </p:nvGrpSpPr>
        <p:grpSpPr>
          <a:xfrm>
            <a:off x="2866108" y="244084"/>
            <a:ext cx="129216" cy="4134278"/>
            <a:chOff x="3979800" y="1822113"/>
            <a:chExt cx="80625" cy="2529925"/>
          </a:xfrm>
        </p:grpSpPr>
        <p:sp>
          <p:nvSpPr>
            <p:cNvPr id="950" name="Google Shape;950;p36"/>
            <p:cNvSpPr/>
            <p:nvPr/>
          </p:nvSpPr>
          <p:spPr>
            <a:xfrm>
              <a:off x="4009853"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6"/>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942;p36">
            <a:extLst>
              <a:ext uri="{FF2B5EF4-FFF2-40B4-BE49-F238E27FC236}">
                <a16:creationId xmlns:a16="http://schemas.microsoft.com/office/drawing/2014/main" id="{1E946AB3-1CDF-41FC-80CB-A9B44858D7DE}"/>
              </a:ext>
            </a:extLst>
          </p:cNvPr>
          <p:cNvSpPr txBox="1">
            <a:spLocks/>
          </p:cNvSpPr>
          <p:nvPr/>
        </p:nvSpPr>
        <p:spPr>
          <a:xfrm>
            <a:off x="6115444" y="861878"/>
            <a:ext cx="3016950" cy="376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rgbClr val="46E84E"/>
              </a:buClr>
            </a:pPr>
            <a:r>
              <a:rPr lang="en-US" dirty="0" err="1"/>
              <a:t>TempData</a:t>
            </a:r>
            <a:r>
              <a:rPr lang="en-US" dirty="0"/>
              <a:t> can be used to store data between two consecutive requests. </a:t>
            </a:r>
          </a:p>
          <a:p>
            <a:pPr marL="0" lvl="0" indent="-186099">
              <a:buClr>
                <a:srgbClr val="46E84E"/>
              </a:buClr>
            </a:pPr>
            <a:endParaRPr lang="en-US" sz="600" dirty="0"/>
          </a:p>
          <a:p>
            <a:pPr marL="0" indent="-186099">
              <a:buClr>
                <a:srgbClr val="46E84E"/>
              </a:buClr>
            </a:pPr>
            <a:r>
              <a:rPr lang="en-US" dirty="0" err="1"/>
              <a:t>TempData</a:t>
            </a:r>
            <a:r>
              <a:rPr lang="en-US" dirty="0"/>
              <a:t> </a:t>
            </a:r>
            <a:r>
              <a:rPr lang="en-US" dirty="0" err="1"/>
              <a:t>internaly</a:t>
            </a:r>
            <a:r>
              <a:rPr lang="en-US" dirty="0"/>
              <a:t> use Session to store the data. So think of it as a short lived session.</a:t>
            </a:r>
          </a:p>
          <a:p>
            <a:pPr marL="0" indent="-186099">
              <a:buClr>
                <a:srgbClr val="46E84E"/>
              </a:buClr>
            </a:pPr>
            <a:endParaRPr lang="en-US" sz="600" dirty="0"/>
          </a:p>
          <a:p>
            <a:pPr marL="0" indent="-186099">
              <a:buClr>
                <a:srgbClr val="46E84E"/>
              </a:buClr>
            </a:pPr>
            <a:r>
              <a:rPr lang="en-US" dirty="0" err="1"/>
              <a:t>TempData</a:t>
            </a:r>
            <a:r>
              <a:rPr lang="en-US" dirty="0"/>
              <a:t> value must be type cast before use. Check for null values to avoid runtime error.</a:t>
            </a:r>
          </a:p>
          <a:p>
            <a:pPr marL="0" indent="-186099">
              <a:buClr>
                <a:srgbClr val="46E84E"/>
              </a:buClr>
            </a:pPr>
            <a:endParaRPr lang="en-US" sz="600" dirty="0"/>
          </a:p>
          <a:p>
            <a:pPr marL="0" lvl="0" indent="-186099">
              <a:buClr>
                <a:srgbClr val="46E84E"/>
              </a:buClr>
            </a:pPr>
            <a:r>
              <a:rPr lang="en-US" dirty="0" err="1"/>
              <a:t>TempData</a:t>
            </a:r>
            <a:r>
              <a:rPr lang="en-US" dirty="0"/>
              <a:t> can be used to store only one time messages like error messages, validation messages.</a:t>
            </a:r>
          </a:p>
        </p:txBody>
      </p:sp>
      <p:sp>
        <p:nvSpPr>
          <p:cNvPr id="23" name="Google Shape;1124;p41">
            <a:extLst>
              <a:ext uri="{FF2B5EF4-FFF2-40B4-BE49-F238E27FC236}">
                <a16:creationId xmlns:a16="http://schemas.microsoft.com/office/drawing/2014/main" id="{7783F752-4C0F-43F5-B598-192B43759599}"/>
              </a:ext>
            </a:extLst>
          </p:cNvPr>
          <p:cNvSpPr/>
          <p:nvPr/>
        </p:nvSpPr>
        <p:spPr>
          <a:xfrm>
            <a:off x="57673" y="217772"/>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25;p41">
            <a:extLst>
              <a:ext uri="{FF2B5EF4-FFF2-40B4-BE49-F238E27FC236}">
                <a16:creationId xmlns:a16="http://schemas.microsoft.com/office/drawing/2014/main" id="{C8AF51E4-A551-4CCD-B74D-E56FD05D4B8C}"/>
              </a:ext>
            </a:extLst>
          </p:cNvPr>
          <p:cNvSpPr/>
          <p:nvPr/>
        </p:nvSpPr>
        <p:spPr>
          <a:xfrm>
            <a:off x="149359" y="246846"/>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22;p41">
            <a:extLst>
              <a:ext uri="{FF2B5EF4-FFF2-40B4-BE49-F238E27FC236}">
                <a16:creationId xmlns:a16="http://schemas.microsoft.com/office/drawing/2014/main" id="{BA7D6758-FFD3-4BB2-BCE0-7E1513643BF0}"/>
              </a:ext>
            </a:extLst>
          </p:cNvPr>
          <p:cNvSpPr txBox="1">
            <a:spLocks/>
          </p:cNvSpPr>
          <p:nvPr/>
        </p:nvSpPr>
        <p:spPr>
          <a:xfrm>
            <a:off x="149360" y="277140"/>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VIEWBAG</a:t>
            </a:r>
          </a:p>
        </p:txBody>
      </p:sp>
      <p:sp>
        <p:nvSpPr>
          <p:cNvPr id="26" name="Google Shape;1124;p41">
            <a:extLst>
              <a:ext uri="{FF2B5EF4-FFF2-40B4-BE49-F238E27FC236}">
                <a16:creationId xmlns:a16="http://schemas.microsoft.com/office/drawing/2014/main" id="{795725D9-45A5-4CDE-A52B-4F66E0038B9D}"/>
              </a:ext>
            </a:extLst>
          </p:cNvPr>
          <p:cNvSpPr/>
          <p:nvPr/>
        </p:nvSpPr>
        <p:spPr>
          <a:xfrm>
            <a:off x="3203135" y="215010"/>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5;p41">
            <a:extLst>
              <a:ext uri="{FF2B5EF4-FFF2-40B4-BE49-F238E27FC236}">
                <a16:creationId xmlns:a16="http://schemas.microsoft.com/office/drawing/2014/main" id="{98744369-E9A0-414F-A6FF-F9E38FA6435F}"/>
              </a:ext>
            </a:extLst>
          </p:cNvPr>
          <p:cNvSpPr/>
          <p:nvPr/>
        </p:nvSpPr>
        <p:spPr>
          <a:xfrm>
            <a:off x="3294821" y="244084"/>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2;p41">
            <a:extLst>
              <a:ext uri="{FF2B5EF4-FFF2-40B4-BE49-F238E27FC236}">
                <a16:creationId xmlns:a16="http://schemas.microsoft.com/office/drawing/2014/main" id="{BB937ECD-101F-443B-B064-59DEBB11E0CE}"/>
              </a:ext>
            </a:extLst>
          </p:cNvPr>
          <p:cNvSpPr txBox="1">
            <a:spLocks/>
          </p:cNvSpPr>
          <p:nvPr/>
        </p:nvSpPr>
        <p:spPr>
          <a:xfrm>
            <a:off x="3294822" y="274378"/>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VIEWDATA</a:t>
            </a:r>
          </a:p>
        </p:txBody>
      </p:sp>
      <p:sp>
        <p:nvSpPr>
          <p:cNvPr id="29" name="Google Shape;1124;p41">
            <a:extLst>
              <a:ext uri="{FF2B5EF4-FFF2-40B4-BE49-F238E27FC236}">
                <a16:creationId xmlns:a16="http://schemas.microsoft.com/office/drawing/2014/main" id="{3FBC674A-BFF5-4BB8-B919-EC8B89F61BC7}"/>
              </a:ext>
            </a:extLst>
          </p:cNvPr>
          <p:cNvSpPr/>
          <p:nvPr/>
        </p:nvSpPr>
        <p:spPr>
          <a:xfrm>
            <a:off x="6348798" y="217772"/>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5;p41">
            <a:extLst>
              <a:ext uri="{FF2B5EF4-FFF2-40B4-BE49-F238E27FC236}">
                <a16:creationId xmlns:a16="http://schemas.microsoft.com/office/drawing/2014/main" id="{1BB5AD64-88D1-40CE-A095-114F73579CF6}"/>
              </a:ext>
            </a:extLst>
          </p:cNvPr>
          <p:cNvSpPr/>
          <p:nvPr/>
        </p:nvSpPr>
        <p:spPr>
          <a:xfrm>
            <a:off x="6440484" y="246846"/>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2;p41">
            <a:extLst>
              <a:ext uri="{FF2B5EF4-FFF2-40B4-BE49-F238E27FC236}">
                <a16:creationId xmlns:a16="http://schemas.microsoft.com/office/drawing/2014/main" id="{2793856C-B3F8-4356-98B1-B179923519C3}"/>
              </a:ext>
            </a:extLst>
          </p:cNvPr>
          <p:cNvSpPr txBox="1">
            <a:spLocks/>
          </p:cNvSpPr>
          <p:nvPr/>
        </p:nvSpPr>
        <p:spPr>
          <a:xfrm>
            <a:off x="6440485" y="277140"/>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TEMPDATA</a:t>
            </a:r>
          </a:p>
        </p:txBody>
      </p:sp>
      <p:grpSp>
        <p:nvGrpSpPr>
          <p:cNvPr id="34" name="Google Shape;949;p36">
            <a:extLst>
              <a:ext uri="{FF2B5EF4-FFF2-40B4-BE49-F238E27FC236}">
                <a16:creationId xmlns:a16="http://schemas.microsoft.com/office/drawing/2014/main" id="{7347E20C-35FB-4454-824C-241DA0F4A7D3}"/>
              </a:ext>
            </a:extLst>
          </p:cNvPr>
          <p:cNvGrpSpPr/>
          <p:nvPr/>
        </p:nvGrpSpPr>
        <p:grpSpPr>
          <a:xfrm>
            <a:off x="6074327" y="215010"/>
            <a:ext cx="110308" cy="4768980"/>
            <a:chOff x="3979800" y="1822113"/>
            <a:chExt cx="80625" cy="2529925"/>
          </a:xfrm>
        </p:grpSpPr>
        <p:sp>
          <p:nvSpPr>
            <p:cNvPr id="35" name="Google Shape;950;p36">
              <a:extLst>
                <a:ext uri="{FF2B5EF4-FFF2-40B4-BE49-F238E27FC236}">
                  <a16:creationId xmlns:a16="http://schemas.microsoft.com/office/drawing/2014/main" id="{7D985EFD-5828-49FB-9F61-160BAF59C171}"/>
                </a:ext>
              </a:extLst>
            </p:cNvPr>
            <p:cNvSpPr/>
            <p:nvPr/>
          </p:nvSpPr>
          <p:spPr>
            <a:xfrm>
              <a:off x="4009853"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951;p36">
              <a:extLst>
                <a:ext uri="{FF2B5EF4-FFF2-40B4-BE49-F238E27FC236}">
                  <a16:creationId xmlns:a16="http://schemas.microsoft.com/office/drawing/2014/main" id="{E828544D-11CE-4DDB-ADF5-641945FA0F63}"/>
                </a:ext>
              </a:extLst>
            </p:cNvPr>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2;p36">
              <a:extLst>
                <a:ext uri="{FF2B5EF4-FFF2-40B4-BE49-F238E27FC236}">
                  <a16:creationId xmlns:a16="http://schemas.microsoft.com/office/drawing/2014/main" id="{72A7737E-CE92-4F46-B116-D9AA945B2F64}"/>
                </a:ext>
              </a:extLst>
            </p:cNvPr>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extBox 37">
            <a:extLst>
              <a:ext uri="{FF2B5EF4-FFF2-40B4-BE49-F238E27FC236}">
                <a16:creationId xmlns:a16="http://schemas.microsoft.com/office/drawing/2014/main" id="{90007784-6379-48DA-B64E-E5F4DBFCC7E0}"/>
              </a:ext>
            </a:extLst>
          </p:cNvPr>
          <p:cNvSpPr txBox="1"/>
          <p:nvPr/>
        </p:nvSpPr>
        <p:spPr>
          <a:xfrm>
            <a:off x="194291" y="4448856"/>
            <a:ext cx="5686827" cy="461665"/>
          </a:xfrm>
          <a:prstGeom prst="rect">
            <a:avLst/>
          </a:prstGeom>
          <a:solidFill>
            <a:schemeClr val="bg1"/>
          </a:solidFill>
        </p:spPr>
        <p:txBody>
          <a:bodyPr wrap="square" rtlCol="0">
            <a:spAutoFit/>
          </a:bodyPr>
          <a:lstStyle/>
          <a:p>
            <a:pPr algn="ctr"/>
            <a:r>
              <a:rPr lang="en-US" sz="1200" dirty="0">
                <a:solidFill>
                  <a:srgbClr val="FF3399"/>
                </a:solidFill>
              </a:rPr>
              <a:t>ViewBag internally inserts data into ViewData dictionary. So the key of ViewData and property of ViewBag must </a:t>
            </a:r>
            <a:r>
              <a:rPr lang="en-US" sz="1200" b="1" dirty="0">
                <a:solidFill>
                  <a:srgbClr val="FF3399"/>
                </a:solidFill>
              </a:rPr>
              <a:t>NOT</a:t>
            </a:r>
            <a:r>
              <a:rPr lang="en-US" sz="1200" dirty="0">
                <a:solidFill>
                  <a:srgbClr val="FF3399"/>
                </a:solidFill>
              </a:rPr>
              <a:t> match</a:t>
            </a:r>
          </a:p>
        </p:txBody>
      </p:sp>
    </p:spTree>
    <p:extLst>
      <p:ext uri="{BB962C8B-B14F-4D97-AF65-F5344CB8AC3E}">
        <p14:creationId xmlns:p14="http://schemas.microsoft.com/office/powerpoint/2010/main" val="34907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41">
                                            <p:txEl>
                                              <p:pRg st="0" end="0"/>
                                            </p:txEl>
                                          </p:spTgt>
                                        </p:tgtEl>
                                        <p:attrNameLst>
                                          <p:attrName>style.visibility</p:attrName>
                                        </p:attrNameLst>
                                      </p:cBhvr>
                                      <p:to>
                                        <p:strVal val="visible"/>
                                      </p:to>
                                    </p:set>
                                    <p:animEffect transition="in" filter="randombar(horizontal)">
                                      <p:cBhvr>
                                        <p:cTn id="18" dur="500"/>
                                        <p:tgtEl>
                                          <p:spTgt spid="94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41">
                                            <p:txEl>
                                              <p:pRg st="2" end="2"/>
                                            </p:txEl>
                                          </p:spTgt>
                                        </p:tgtEl>
                                        <p:attrNameLst>
                                          <p:attrName>style.visibility</p:attrName>
                                        </p:attrNameLst>
                                      </p:cBhvr>
                                      <p:to>
                                        <p:strVal val="visible"/>
                                      </p:to>
                                    </p:set>
                                    <p:animEffect transition="in" filter="randombar(horizontal)">
                                      <p:cBhvr>
                                        <p:cTn id="23" dur="500"/>
                                        <p:tgtEl>
                                          <p:spTgt spid="94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941">
                                            <p:txEl>
                                              <p:pRg st="4" end="4"/>
                                            </p:txEl>
                                          </p:spTgt>
                                        </p:tgtEl>
                                        <p:attrNameLst>
                                          <p:attrName>style.visibility</p:attrName>
                                        </p:attrNameLst>
                                      </p:cBhvr>
                                      <p:to>
                                        <p:strVal val="visible"/>
                                      </p:to>
                                    </p:set>
                                    <p:animEffect transition="in" filter="randombar(horizontal)">
                                      <p:cBhvr>
                                        <p:cTn id="28" dur="500"/>
                                        <p:tgtEl>
                                          <p:spTgt spid="94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941">
                                            <p:txEl>
                                              <p:pRg st="6" end="6"/>
                                            </p:txEl>
                                          </p:spTgt>
                                        </p:tgtEl>
                                        <p:attrNameLst>
                                          <p:attrName>style.visibility</p:attrName>
                                        </p:attrNameLst>
                                      </p:cBhvr>
                                      <p:to>
                                        <p:strVal val="visible"/>
                                      </p:to>
                                    </p:set>
                                    <p:animEffect transition="in" filter="randombar(horizontal)">
                                      <p:cBhvr>
                                        <p:cTn id="33" dur="500"/>
                                        <p:tgtEl>
                                          <p:spTgt spid="941">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941">
                                            <p:txEl>
                                              <p:pRg st="8" end="8"/>
                                            </p:txEl>
                                          </p:spTgt>
                                        </p:tgtEl>
                                        <p:attrNameLst>
                                          <p:attrName>style.visibility</p:attrName>
                                        </p:attrNameLst>
                                      </p:cBhvr>
                                      <p:to>
                                        <p:strVal val="visible"/>
                                      </p:to>
                                    </p:set>
                                    <p:animEffect transition="in" filter="randombar(horizontal)">
                                      <p:cBhvr>
                                        <p:cTn id="38" dur="500"/>
                                        <p:tgtEl>
                                          <p:spTgt spid="941">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randombar(horizontal)">
                                      <p:cBhvr>
                                        <p:cTn id="46" dur="500"/>
                                        <p:tgtEl>
                                          <p:spTgt spid="2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942">
                                            <p:txEl>
                                              <p:pRg st="0" end="0"/>
                                            </p:txEl>
                                          </p:spTgt>
                                        </p:tgtEl>
                                        <p:attrNameLst>
                                          <p:attrName>style.visibility</p:attrName>
                                        </p:attrNameLst>
                                      </p:cBhvr>
                                      <p:to>
                                        <p:strVal val="visible"/>
                                      </p:to>
                                    </p:set>
                                    <p:animEffect transition="in" filter="randombar(horizontal)">
                                      <p:cBhvr>
                                        <p:cTn id="54" dur="500"/>
                                        <p:tgtEl>
                                          <p:spTgt spid="94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942">
                                            <p:txEl>
                                              <p:pRg st="2" end="2"/>
                                            </p:txEl>
                                          </p:spTgt>
                                        </p:tgtEl>
                                        <p:attrNameLst>
                                          <p:attrName>style.visibility</p:attrName>
                                        </p:attrNameLst>
                                      </p:cBhvr>
                                      <p:to>
                                        <p:strVal val="visible"/>
                                      </p:to>
                                    </p:set>
                                    <p:animEffect transition="in" filter="randombar(horizontal)">
                                      <p:cBhvr>
                                        <p:cTn id="59" dur="500"/>
                                        <p:tgtEl>
                                          <p:spTgt spid="942">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942">
                                            <p:txEl>
                                              <p:pRg st="4" end="4"/>
                                            </p:txEl>
                                          </p:spTgt>
                                        </p:tgtEl>
                                        <p:attrNameLst>
                                          <p:attrName>style.visibility</p:attrName>
                                        </p:attrNameLst>
                                      </p:cBhvr>
                                      <p:to>
                                        <p:strVal val="visible"/>
                                      </p:to>
                                    </p:set>
                                    <p:animEffect transition="in" filter="randombar(horizontal)">
                                      <p:cBhvr>
                                        <p:cTn id="64" dur="500"/>
                                        <p:tgtEl>
                                          <p:spTgt spid="942">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942">
                                            <p:txEl>
                                              <p:pRg st="6" end="6"/>
                                            </p:txEl>
                                          </p:spTgt>
                                        </p:tgtEl>
                                        <p:attrNameLst>
                                          <p:attrName>style.visibility</p:attrName>
                                        </p:attrNameLst>
                                      </p:cBhvr>
                                      <p:to>
                                        <p:strVal val="visible"/>
                                      </p:to>
                                    </p:set>
                                    <p:animEffect transition="in" filter="randombar(horizontal)">
                                      <p:cBhvr>
                                        <p:cTn id="69" dur="500"/>
                                        <p:tgtEl>
                                          <p:spTgt spid="942">
                                            <p:txEl>
                                              <p:pRg st="6" end="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randombar(horizontal)">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randombar(horizontal)">
                                      <p:cBhvr>
                                        <p:cTn id="79" dur="500"/>
                                        <p:tgtEl>
                                          <p:spTgt spid="29"/>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randombar(horizontal)">
                                      <p:cBhvr>
                                        <p:cTn id="82" dur="500"/>
                                        <p:tgtEl>
                                          <p:spTgt spid="30"/>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randombar(horizontal)">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nodeType="clickEffect">
                                  <p:stCondLst>
                                    <p:cond delay="0"/>
                                  </p:stCondLst>
                                  <p:childTnLst>
                                    <p:set>
                                      <p:cBhvr>
                                        <p:cTn id="89"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90" dur="500"/>
                                        <p:tgtEl>
                                          <p:spTgt spid="15">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95" dur="500"/>
                                        <p:tgtEl>
                                          <p:spTgt spid="15">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nodeType="clickEffect">
                                  <p:stCondLst>
                                    <p:cond delay="0"/>
                                  </p:stCondLst>
                                  <p:childTnLst>
                                    <p:set>
                                      <p:cBhvr>
                                        <p:cTn id="99"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100" dur="500"/>
                                        <p:tgtEl>
                                          <p:spTgt spid="15">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nodeType="clickEffect">
                                  <p:stCondLst>
                                    <p:cond delay="0"/>
                                  </p:stCondLst>
                                  <p:childTnLst>
                                    <p:set>
                                      <p:cBhvr>
                                        <p:cTn id="104"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105"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animBg="1"/>
      <p:bldP spid="27" grpId="0" animBg="1"/>
      <p:bldP spid="28" grpId="0"/>
      <p:bldP spid="29" grpId="0" animBg="1"/>
      <p:bldP spid="30" grpId="0" animBg="1"/>
      <p:bldP spid="31" grpId="0"/>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STRONGLY TYPED VIEWS</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691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VIEWMODELS</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125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Application Type to Product Model.</a:t>
            </a:r>
          </a:p>
          <a:p>
            <a:pPr marL="342900" lvl="0" algn="l">
              <a:buFont typeface="+mj-lt"/>
              <a:buAutoNum type="arabicPeriod"/>
            </a:pPr>
            <a:r>
              <a:rPr lang="en-US" dirty="0">
                <a:solidFill>
                  <a:srgbClr val="FF3399"/>
                </a:solidFill>
              </a:rPr>
              <a:t>Add that in all CRUD operations of Product as well</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117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Prerequisites</a:t>
            </a:r>
            <a:endParaRPr dirty="0"/>
          </a:p>
        </p:txBody>
      </p:sp>
      <p:grpSp>
        <p:nvGrpSpPr>
          <p:cNvPr id="546" name="Google Shape;546;p28"/>
          <p:cNvGrpSpPr/>
          <p:nvPr/>
        </p:nvGrpSpPr>
        <p:grpSpPr>
          <a:xfrm>
            <a:off x="2438211" y="1670639"/>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28"/>
          <p:cNvSpPr txBox="1">
            <a:spLocks noGrp="1"/>
          </p:cNvSpPr>
          <p:nvPr>
            <p:ph type="title" idx="2"/>
          </p:nvPr>
        </p:nvSpPr>
        <p:spPr>
          <a:xfrm>
            <a:off x="2393695" y="1882116"/>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a:t>
            </a:r>
            <a:br>
              <a:rPr lang="en" sz="2400" dirty="0"/>
            </a:br>
            <a:r>
              <a:rPr lang="en" sz="2400" dirty="0"/>
              <a:t>(Basics)</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4940262" y="1694999"/>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4900730" y="1864723"/>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2400" dirty="0"/>
              <a:t>SQL</a:t>
            </a:r>
          </a:p>
          <a:p>
            <a:r>
              <a:rPr lang="en-US" sz="2400" dirty="0"/>
              <a:t>(Basics)</a:t>
            </a:r>
          </a:p>
        </p:txBody>
      </p:sp>
    </p:spTree>
    <p:extLst>
      <p:ext uri="{BB962C8B-B14F-4D97-AF65-F5344CB8AC3E}">
        <p14:creationId xmlns:p14="http://schemas.microsoft.com/office/powerpoint/2010/main" val="2354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randombar(horizontal)">
                                      <p:cBhvr>
                                        <p:cTn id="7" dur="500"/>
                                        <p:tgtEl>
                                          <p:spTgt spid="60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46"/>
                                        </p:tgtEl>
                                        <p:attrNameLst>
                                          <p:attrName>style.visibility</p:attrName>
                                        </p:attrNameLst>
                                      </p:cBhvr>
                                      <p:to>
                                        <p:strVal val="visible"/>
                                      </p:to>
                                    </p:set>
                                    <p:animEffect transition="in" filter="randombar(horizontal)">
                                      <p:cBhvr>
                                        <p:cTn id="12" dur="500"/>
                                        <p:tgtEl>
                                          <p:spTgt spid="54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02"/>
                                        </p:tgtEl>
                                        <p:attrNameLst>
                                          <p:attrName>style.visibility</p:attrName>
                                        </p:attrNameLst>
                                      </p:cBhvr>
                                      <p:to>
                                        <p:strVal val="visible"/>
                                      </p:to>
                                    </p:set>
                                    <p:animEffect transition="in" filter="randombar(horizontal)">
                                      <p:cBhvr>
                                        <p:cTn id="15" dur="500"/>
                                        <p:tgtEl>
                                          <p:spTgt spid="60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randombar(horizontal)">
                                      <p:cBhvr>
                                        <p:cTn id="20" dur="500"/>
                                        <p:tgtEl>
                                          <p:spTgt spid="139"/>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randombar(horizontal)">
                                      <p:cBhvr>
                                        <p:cTn id="23"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 grpId="0"/>
      <p:bldP spid="15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F17E3F2-A839-4C8D-9407-0BBC4C3AB31F}"/>
              </a:ext>
            </a:extLst>
          </p:cNvPr>
          <p:cNvSpPr/>
          <p:nvPr/>
        </p:nvSpPr>
        <p:spPr>
          <a:xfrm>
            <a:off x="199125" y="3604154"/>
            <a:ext cx="4127500" cy="1390966"/>
          </a:xfrm>
          <a:prstGeom prst="roundRect">
            <a:avLst/>
          </a:prstGeom>
          <a:noFill/>
          <a:ln w="3175">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521145" y="682795"/>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225509" y="192938"/>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1"/>
          <p:cNvGrpSpPr/>
          <p:nvPr/>
        </p:nvGrpSpPr>
        <p:grpSpPr>
          <a:xfrm>
            <a:off x="225075" y="1588266"/>
            <a:ext cx="1440875" cy="572685"/>
            <a:chOff x="3874069" y="3082575"/>
            <a:chExt cx="1440875" cy="743650"/>
          </a:xfrm>
          <a:solidFill>
            <a:srgbClr val="FF6600"/>
          </a:solidFill>
        </p:grpSpPr>
        <p:sp>
          <p:nvSpPr>
            <p:cNvPr id="1144" name="Google Shape;1144;p41"/>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41"/>
          <p:cNvSpPr/>
          <p:nvPr/>
        </p:nvSpPr>
        <p:spPr>
          <a:xfrm rot="5400000">
            <a:off x="2639552" y="2074572"/>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41"/>
          <p:cNvGrpSpPr/>
          <p:nvPr/>
        </p:nvGrpSpPr>
        <p:grpSpPr>
          <a:xfrm>
            <a:off x="2628875" y="1584720"/>
            <a:ext cx="1433209" cy="572685"/>
            <a:chOff x="5410368" y="3082575"/>
            <a:chExt cx="1433209" cy="743650"/>
          </a:xfrm>
        </p:grpSpPr>
        <p:sp>
          <p:nvSpPr>
            <p:cNvPr id="1162" name="Google Shape;1162;p41"/>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503399" y="216193"/>
            <a:ext cx="997581"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rPr>
              <a:t>Pending</a:t>
            </a:r>
            <a:endParaRPr sz="1600" b="1" dirty="0">
              <a:solidFill>
                <a:schemeClr val="dk1"/>
              </a:solidFill>
            </a:endParaRPr>
          </a:p>
        </p:txBody>
      </p:sp>
      <p:sp>
        <p:nvSpPr>
          <p:cNvPr id="1182" name="Google Shape;1182;p41"/>
          <p:cNvSpPr txBox="1">
            <a:spLocks noGrp="1"/>
          </p:cNvSpPr>
          <p:nvPr>
            <p:ph type="title" idx="4294967295"/>
          </p:nvPr>
        </p:nvSpPr>
        <p:spPr>
          <a:xfrm>
            <a:off x="557218" y="1625120"/>
            <a:ext cx="987435"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rPr>
              <a:t>Submitted</a:t>
            </a:r>
            <a:endParaRPr sz="1600" b="1" dirty="0">
              <a:solidFill>
                <a:schemeClr val="dk1"/>
              </a:solidFill>
            </a:endParaRPr>
          </a:p>
        </p:txBody>
      </p:sp>
      <p:sp>
        <p:nvSpPr>
          <p:cNvPr id="1183" name="Google Shape;1183;p41"/>
          <p:cNvSpPr txBox="1">
            <a:spLocks noGrp="1"/>
          </p:cNvSpPr>
          <p:nvPr>
            <p:ph type="title" idx="4294967295"/>
          </p:nvPr>
        </p:nvSpPr>
        <p:spPr>
          <a:xfrm>
            <a:off x="2997999" y="1534486"/>
            <a:ext cx="7752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In Process</a:t>
            </a:r>
            <a:endParaRPr sz="1400" b="1" dirty="0">
              <a:solidFill>
                <a:schemeClr val="dk1"/>
              </a:solidFill>
            </a:endParaRPr>
          </a:p>
        </p:txBody>
      </p:sp>
      <p:grpSp>
        <p:nvGrpSpPr>
          <p:cNvPr id="92" name="Google Shape;1143;p41">
            <a:extLst>
              <a:ext uri="{FF2B5EF4-FFF2-40B4-BE49-F238E27FC236}">
                <a16:creationId xmlns:a16="http://schemas.microsoft.com/office/drawing/2014/main" id="{91FDD16C-A3EA-467B-99BC-27EFD4EC8740}"/>
              </a:ext>
            </a:extLst>
          </p:cNvPr>
          <p:cNvGrpSpPr/>
          <p:nvPr/>
        </p:nvGrpSpPr>
        <p:grpSpPr>
          <a:xfrm>
            <a:off x="5062012" y="1584720"/>
            <a:ext cx="1440875" cy="572685"/>
            <a:chOff x="3874069" y="3082575"/>
            <a:chExt cx="1440875" cy="743650"/>
          </a:xfrm>
          <a:solidFill>
            <a:srgbClr val="FF3399"/>
          </a:solidFill>
        </p:grpSpPr>
        <p:sp>
          <p:nvSpPr>
            <p:cNvPr id="93" name="Google Shape;1144;p41">
              <a:extLst>
                <a:ext uri="{FF2B5EF4-FFF2-40B4-BE49-F238E27FC236}">
                  <a16:creationId xmlns:a16="http://schemas.microsoft.com/office/drawing/2014/main" id="{E016116B-1C61-4823-9229-19C9DEF0242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45;p41">
              <a:extLst>
                <a:ext uri="{FF2B5EF4-FFF2-40B4-BE49-F238E27FC236}">
                  <a16:creationId xmlns:a16="http://schemas.microsoft.com/office/drawing/2014/main" id="{A17B5804-CC9B-4563-82EB-77EB791AAE8F}"/>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46;p41">
              <a:extLst>
                <a:ext uri="{FF2B5EF4-FFF2-40B4-BE49-F238E27FC236}">
                  <a16:creationId xmlns:a16="http://schemas.microsoft.com/office/drawing/2014/main" id="{B155933C-2F6B-4D99-B699-0D33BC915143}"/>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47;p41">
              <a:extLst>
                <a:ext uri="{FF2B5EF4-FFF2-40B4-BE49-F238E27FC236}">
                  <a16:creationId xmlns:a16="http://schemas.microsoft.com/office/drawing/2014/main" id="{983A9C8E-E1E6-41CD-ADE5-BF64A20ACF06}"/>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48;p41">
              <a:extLst>
                <a:ext uri="{FF2B5EF4-FFF2-40B4-BE49-F238E27FC236}">
                  <a16:creationId xmlns:a16="http://schemas.microsoft.com/office/drawing/2014/main" id="{8EED3E3E-5A34-4ABD-857F-3037B213F05A}"/>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49;p41">
              <a:extLst>
                <a:ext uri="{FF2B5EF4-FFF2-40B4-BE49-F238E27FC236}">
                  <a16:creationId xmlns:a16="http://schemas.microsoft.com/office/drawing/2014/main" id="{A279800C-7779-4D71-BA8E-3AA3972A03CA}"/>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50;p41">
              <a:extLst>
                <a:ext uri="{FF2B5EF4-FFF2-40B4-BE49-F238E27FC236}">
                  <a16:creationId xmlns:a16="http://schemas.microsoft.com/office/drawing/2014/main" id="{A31C8F5B-C14D-476F-9003-DC9BF4CFEE21}"/>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51;p41">
              <a:extLst>
                <a:ext uri="{FF2B5EF4-FFF2-40B4-BE49-F238E27FC236}">
                  <a16:creationId xmlns:a16="http://schemas.microsoft.com/office/drawing/2014/main" id="{35432A61-448A-4F80-8399-A45D60912B46}"/>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52;p41">
              <a:extLst>
                <a:ext uri="{FF2B5EF4-FFF2-40B4-BE49-F238E27FC236}">
                  <a16:creationId xmlns:a16="http://schemas.microsoft.com/office/drawing/2014/main" id="{E0EC97BC-52D2-4D8F-B6F9-4103D22D07DA}"/>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53;p41">
              <a:extLst>
                <a:ext uri="{FF2B5EF4-FFF2-40B4-BE49-F238E27FC236}">
                  <a16:creationId xmlns:a16="http://schemas.microsoft.com/office/drawing/2014/main" id="{50E9A921-D873-44BA-93BD-073E08FB2313}"/>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54;p41">
              <a:extLst>
                <a:ext uri="{FF2B5EF4-FFF2-40B4-BE49-F238E27FC236}">
                  <a16:creationId xmlns:a16="http://schemas.microsoft.com/office/drawing/2014/main" id="{F73EFDDA-21B2-4379-8E8E-88BE5A61983B}"/>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55;p41">
              <a:extLst>
                <a:ext uri="{FF2B5EF4-FFF2-40B4-BE49-F238E27FC236}">
                  <a16:creationId xmlns:a16="http://schemas.microsoft.com/office/drawing/2014/main" id="{C79C669B-4C2A-44D4-B363-16EDF7F039FC}"/>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56;p41">
              <a:extLst>
                <a:ext uri="{FF2B5EF4-FFF2-40B4-BE49-F238E27FC236}">
                  <a16:creationId xmlns:a16="http://schemas.microsoft.com/office/drawing/2014/main" id="{FCE90727-A22B-45C7-A8C8-E088FC1A0DB3}"/>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57;p41">
              <a:extLst>
                <a:ext uri="{FF2B5EF4-FFF2-40B4-BE49-F238E27FC236}">
                  <a16:creationId xmlns:a16="http://schemas.microsoft.com/office/drawing/2014/main" id="{81CE7761-7894-4CA0-9B38-0F66568E33F8}"/>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58;p41">
              <a:extLst>
                <a:ext uri="{FF2B5EF4-FFF2-40B4-BE49-F238E27FC236}">
                  <a16:creationId xmlns:a16="http://schemas.microsoft.com/office/drawing/2014/main" id="{8F821A0E-26DE-49AD-A7A1-561175C81E1D}"/>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59;p41">
              <a:extLst>
                <a:ext uri="{FF2B5EF4-FFF2-40B4-BE49-F238E27FC236}">
                  <a16:creationId xmlns:a16="http://schemas.microsoft.com/office/drawing/2014/main" id="{7A4B870C-0D52-4C0E-9BAF-DB1BE37C5281}"/>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160;p41">
            <a:extLst>
              <a:ext uri="{FF2B5EF4-FFF2-40B4-BE49-F238E27FC236}">
                <a16:creationId xmlns:a16="http://schemas.microsoft.com/office/drawing/2014/main" id="{285C2FBF-2788-492F-B104-B19B3F8FC285}"/>
              </a:ext>
            </a:extLst>
          </p:cNvPr>
          <p:cNvSpPr/>
          <p:nvPr/>
        </p:nvSpPr>
        <p:spPr>
          <a:xfrm rot="5400000">
            <a:off x="7510371" y="2078949"/>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61;p41">
            <a:extLst>
              <a:ext uri="{FF2B5EF4-FFF2-40B4-BE49-F238E27FC236}">
                <a16:creationId xmlns:a16="http://schemas.microsoft.com/office/drawing/2014/main" id="{ECD06690-8334-4F39-98B9-7ED845C9F90F}"/>
              </a:ext>
            </a:extLst>
          </p:cNvPr>
          <p:cNvGrpSpPr/>
          <p:nvPr/>
        </p:nvGrpSpPr>
        <p:grpSpPr>
          <a:xfrm>
            <a:off x="7499694" y="1589097"/>
            <a:ext cx="1433209" cy="572685"/>
            <a:chOff x="5410368" y="3082575"/>
            <a:chExt cx="1433209" cy="743650"/>
          </a:xfrm>
          <a:solidFill>
            <a:srgbClr val="92D050"/>
          </a:solidFill>
        </p:grpSpPr>
        <p:sp>
          <p:nvSpPr>
            <p:cNvPr id="111" name="Google Shape;1162;p41">
              <a:extLst>
                <a:ext uri="{FF2B5EF4-FFF2-40B4-BE49-F238E27FC236}">
                  <a16:creationId xmlns:a16="http://schemas.microsoft.com/office/drawing/2014/main" id="{160E2975-4659-4FB9-89B0-2C655A957005}"/>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63;p41">
              <a:extLst>
                <a:ext uri="{FF2B5EF4-FFF2-40B4-BE49-F238E27FC236}">
                  <a16:creationId xmlns:a16="http://schemas.microsoft.com/office/drawing/2014/main" id="{55E190C7-DFE9-4192-BFD0-7031DB1B270B}"/>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64;p41">
              <a:extLst>
                <a:ext uri="{FF2B5EF4-FFF2-40B4-BE49-F238E27FC236}">
                  <a16:creationId xmlns:a16="http://schemas.microsoft.com/office/drawing/2014/main" id="{158EF00D-F30F-45EF-9290-A00C96CFB968}"/>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65;p41">
              <a:extLst>
                <a:ext uri="{FF2B5EF4-FFF2-40B4-BE49-F238E27FC236}">
                  <a16:creationId xmlns:a16="http://schemas.microsoft.com/office/drawing/2014/main" id="{412BCE44-D6B1-48D6-ADCA-2EBDC7E48A78}"/>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66;p41">
              <a:extLst>
                <a:ext uri="{FF2B5EF4-FFF2-40B4-BE49-F238E27FC236}">
                  <a16:creationId xmlns:a16="http://schemas.microsoft.com/office/drawing/2014/main" id="{3E07AED3-EA13-4B9F-9CF2-A6874A271552}"/>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7;p41">
              <a:extLst>
                <a:ext uri="{FF2B5EF4-FFF2-40B4-BE49-F238E27FC236}">
                  <a16:creationId xmlns:a16="http://schemas.microsoft.com/office/drawing/2014/main" id="{ADD38A37-E1B5-42F0-881A-81A4CB8A124C}"/>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68;p41">
              <a:extLst>
                <a:ext uri="{FF2B5EF4-FFF2-40B4-BE49-F238E27FC236}">
                  <a16:creationId xmlns:a16="http://schemas.microsoft.com/office/drawing/2014/main" id="{F053D445-F474-4B8D-B357-40EE02A3F592}"/>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69;p41">
              <a:extLst>
                <a:ext uri="{FF2B5EF4-FFF2-40B4-BE49-F238E27FC236}">
                  <a16:creationId xmlns:a16="http://schemas.microsoft.com/office/drawing/2014/main" id="{0F7B9BB2-82CE-4A47-8E60-42B70848B683}"/>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70;p41">
              <a:extLst>
                <a:ext uri="{FF2B5EF4-FFF2-40B4-BE49-F238E27FC236}">
                  <a16:creationId xmlns:a16="http://schemas.microsoft.com/office/drawing/2014/main" id="{F5DDDC43-322E-45FD-A6DA-623EB58FF6D4}"/>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71;p41">
              <a:extLst>
                <a:ext uri="{FF2B5EF4-FFF2-40B4-BE49-F238E27FC236}">
                  <a16:creationId xmlns:a16="http://schemas.microsoft.com/office/drawing/2014/main" id="{8C79E98A-485F-4E0E-A6D0-6119C00365AD}"/>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72;p41">
              <a:extLst>
                <a:ext uri="{FF2B5EF4-FFF2-40B4-BE49-F238E27FC236}">
                  <a16:creationId xmlns:a16="http://schemas.microsoft.com/office/drawing/2014/main" id="{5A2F8F58-92C1-4BB0-B0A0-7589C2F01148}"/>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73;p41">
              <a:extLst>
                <a:ext uri="{FF2B5EF4-FFF2-40B4-BE49-F238E27FC236}">
                  <a16:creationId xmlns:a16="http://schemas.microsoft.com/office/drawing/2014/main" id="{D1F212D0-EBA2-42AD-8A94-7069BD2661C3}"/>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74;p41">
              <a:extLst>
                <a:ext uri="{FF2B5EF4-FFF2-40B4-BE49-F238E27FC236}">
                  <a16:creationId xmlns:a16="http://schemas.microsoft.com/office/drawing/2014/main" id="{805C8064-395B-45B5-BEA9-99F823E8B0ED}"/>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75;p41">
              <a:extLst>
                <a:ext uri="{FF2B5EF4-FFF2-40B4-BE49-F238E27FC236}">
                  <a16:creationId xmlns:a16="http://schemas.microsoft.com/office/drawing/2014/main" id="{85CF2F8D-F105-4213-AE98-7D503D30A7DB}"/>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76;p41">
              <a:extLst>
                <a:ext uri="{FF2B5EF4-FFF2-40B4-BE49-F238E27FC236}">
                  <a16:creationId xmlns:a16="http://schemas.microsoft.com/office/drawing/2014/main" id="{2DB6A3CA-6CA2-4EBF-806D-C669F242B789}"/>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182;p41">
            <a:extLst>
              <a:ext uri="{FF2B5EF4-FFF2-40B4-BE49-F238E27FC236}">
                <a16:creationId xmlns:a16="http://schemas.microsoft.com/office/drawing/2014/main" id="{C7264521-4977-47CE-AAE6-7E22F21F524B}"/>
              </a:ext>
            </a:extLst>
          </p:cNvPr>
          <p:cNvSpPr txBox="1">
            <a:spLocks/>
          </p:cNvSpPr>
          <p:nvPr/>
        </p:nvSpPr>
        <p:spPr>
          <a:xfrm>
            <a:off x="5394155" y="1487970"/>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Ready for Pickup</a:t>
            </a:r>
          </a:p>
        </p:txBody>
      </p:sp>
      <p:sp>
        <p:nvSpPr>
          <p:cNvPr id="127" name="Google Shape;1183;p41">
            <a:extLst>
              <a:ext uri="{FF2B5EF4-FFF2-40B4-BE49-F238E27FC236}">
                <a16:creationId xmlns:a16="http://schemas.microsoft.com/office/drawing/2014/main" id="{D34B7F2E-4314-4717-9B31-7A946BA40B6C}"/>
              </a:ext>
            </a:extLst>
          </p:cNvPr>
          <p:cNvSpPr txBox="1">
            <a:spLocks/>
          </p:cNvSpPr>
          <p:nvPr/>
        </p:nvSpPr>
        <p:spPr>
          <a:xfrm>
            <a:off x="7814906" y="1636674"/>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Completed</a:t>
            </a:r>
          </a:p>
        </p:txBody>
      </p:sp>
      <p:cxnSp>
        <p:nvCxnSpPr>
          <p:cNvPr id="3" name="Straight Arrow Connector 2">
            <a:extLst>
              <a:ext uri="{FF2B5EF4-FFF2-40B4-BE49-F238E27FC236}">
                <a16:creationId xmlns:a16="http://schemas.microsoft.com/office/drawing/2014/main" id="{FD46B745-5D7C-435C-9040-648C5FD43D65}"/>
              </a:ext>
            </a:extLst>
          </p:cNvPr>
          <p:cNvCxnSpPr>
            <a:cxnSpLocks/>
          </p:cNvCxnSpPr>
          <p:nvPr/>
        </p:nvCxnSpPr>
        <p:spPr>
          <a:xfrm flipH="1">
            <a:off x="883421" y="787550"/>
            <a:ext cx="10141" cy="75526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74AAB3D-2E71-4BBE-B75C-EC1FB6192BCC}"/>
              </a:ext>
            </a:extLst>
          </p:cNvPr>
          <p:cNvSpPr txBox="1"/>
          <p:nvPr/>
        </p:nvSpPr>
        <p:spPr>
          <a:xfrm>
            <a:off x="-42776" y="964005"/>
            <a:ext cx="997389" cy="307777"/>
          </a:xfrm>
          <a:prstGeom prst="rect">
            <a:avLst/>
          </a:prstGeom>
          <a:noFill/>
        </p:spPr>
        <p:txBody>
          <a:bodyPr wrap="none" rtlCol="0">
            <a:spAutoFit/>
          </a:bodyPr>
          <a:lstStyle/>
          <a:p>
            <a:pPr algn="ctr"/>
            <a:r>
              <a:rPr lang="en-US" sz="700" dirty="0"/>
              <a:t>Automatic / </a:t>
            </a:r>
          </a:p>
          <a:p>
            <a:pPr algn="ctr"/>
            <a:r>
              <a:rPr lang="en-US" sz="700" dirty="0"/>
              <a:t>Payment Successful</a:t>
            </a:r>
          </a:p>
        </p:txBody>
      </p:sp>
      <p:cxnSp>
        <p:nvCxnSpPr>
          <p:cNvPr id="133" name="Straight Arrow Connector 132">
            <a:extLst>
              <a:ext uri="{FF2B5EF4-FFF2-40B4-BE49-F238E27FC236}">
                <a16:creationId xmlns:a16="http://schemas.microsoft.com/office/drawing/2014/main" id="{3224A2E1-E9D9-410A-86E4-DCE5C27BC9DD}"/>
              </a:ext>
            </a:extLst>
          </p:cNvPr>
          <p:cNvCxnSpPr>
            <a:cxnSpLocks/>
          </p:cNvCxnSpPr>
          <p:nvPr/>
        </p:nvCxnSpPr>
        <p:spPr>
          <a:xfrm>
            <a:off x="1771152" y="1841887"/>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F30A987D-C339-4545-92AD-0579CC298A25}"/>
              </a:ext>
            </a:extLst>
          </p:cNvPr>
          <p:cNvCxnSpPr>
            <a:cxnSpLocks/>
          </p:cNvCxnSpPr>
          <p:nvPr/>
        </p:nvCxnSpPr>
        <p:spPr>
          <a:xfrm>
            <a:off x="4246454" y="1848413"/>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1EB8E001-FF63-453B-A7AE-5D556C51C19D}"/>
              </a:ext>
            </a:extLst>
          </p:cNvPr>
          <p:cNvCxnSpPr>
            <a:cxnSpLocks/>
          </p:cNvCxnSpPr>
          <p:nvPr/>
        </p:nvCxnSpPr>
        <p:spPr>
          <a:xfrm>
            <a:off x="6701526" y="1816860"/>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17835A8-2DEE-4891-B7AC-B13CD4CA32DD}"/>
              </a:ext>
            </a:extLst>
          </p:cNvPr>
          <p:cNvCxnSpPr/>
          <p:nvPr/>
        </p:nvCxnSpPr>
        <p:spPr>
          <a:xfrm>
            <a:off x="2216410" y="1854939"/>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6DB2DE48-F22C-43F7-9B66-E68FB03ADAA0}"/>
              </a:ext>
            </a:extLst>
          </p:cNvPr>
          <p:cNvCxnSpPr/>
          <p:nvPr/>
        </p:nvCxnSpPr>
        <p:spPr>
          <a:xfrm>
            <a:off x="4691712" y="1848413"/>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78C49A8-1517-48AD-9816-106F4769E53F}"/>
              </a:ext>
            </a:extLst>
          </p:cNvPr>
          <p:cNvCxnSpPr/>
          <p:nvPr/>
        </p:nvCxnSpPr>
        <p:spPr>
          <a:xfrm>
            <a:off x="7162538" y="1827496"/>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7C81C23-4BE7-4C6D-B610-4AA6FEA02039}"/>
              </a:ext>
            </a:extLst>
          </p:cNvPr>
          <p:cNvSpPr txBox="1"/>
          <p:nvPr/>
        </p:nvSpPr>
        <p:spPr>
          <a:xfrm>
            <a:off x="1753552" y="1413938"/>
            <a:ext cx="100155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being cooked</a:t>
            </a:r>
          </a:p>
        </p:txBody>
      </p:sp>
      <p:sp>
        <p:nvSpPr>
          <p:cNvPr id="143" name="TextBox 142">
            <a:extLst>
              <a:ext uri="{FF2B5EF4-FFF2-40B4-BE49-F238E27FC236}">
                <a16:creationId xmlns:a16="http://schemas.microsoft.com/office/drawing/2014/main" id="{BB45D5D4-6961-482E-917B-033D43C53A05}"/>
              </a:ext>
            </a:extLst>
          </p:cNvPr>
          <p:cNvSpPr txBox="1"/>
          <p:nvPr/>
        </p:nvSpPr>
        <p:spPr>
          <a:xfrm>
            <a:off x="4111342" y="1456250"/>
            <a:ext cx="107409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Ready for Pickup</a:t>
            </a:r>
          </a:p>
        </p:txBody>
      </p:sp>
      <p:sp>
        <p:nvSpPr>
          <p:cNvPr id="144" name="TextBox 143">
            <a:extLst>
              <a:ext uri="{FF2B5EF4-FFF2-40B4-BE49-F238E27FC236}">
                <a16:creationId xmlns:a16="http://schemas.microsoft.com/office/drawing/2014/main" id="{E1938FA1-776A-4E7C-A6C4-5348D1D54C23}"/>
              </a:ext>
            </a:extLst>
          </p:cNvPr>
          <p:cNvSpPr txBox="1"/>
          <p:nvPr/>
        </p:nvSpPr>
        <p:spPr>
          <a:xfrm>
            <a:off x="6568285" y="1413543"/>
            <a:ext cx="107409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Picked Up.</a:t>
            </a:r>
          </a:p>
        </p:txBody>
      </p:sp>
      <p:sp>
        <p:nvSpPr>
          <p:cNvPr id="6" name="Rectangle: Rounded Corners 5">
            <a:extLst>
              <a:ext uri="{FF2B5EF4-FFF2-40B4-BE49-F238E27FC236}">
                <a16:creationId xmlns:a16="http://schemas.microsoft.com/office/drawing/2014/main" id="{D445E337-9C15-431C-A933-123EB063F1B3}"/>
              </a:ext>
            </a:extLst>
          </p:cNvPr>
          <p:cNvSpPr/>
          <p:nvPr/>
        </p:nvSpPr>
        <p:spPr>
          <a:xfrm>
            <a:off x="1594848" y="2636305"/>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KITCHEN</a:t>
            </a:r>
          </a:p>
          <a:p>
            <a:pPr algn="ctr"/>
            <a:r>
              <a:rPr lang="en-US" sz="1050" dirty="0">
                <a:solidFill>
                  <a:schemeClr val="tx1"/>
                </a:solidFill>
              </a:rPr>
              <a:t>MANAGER</a:t>
            </a:r>
          </a:p>
        </p:txBody>
      </p:sp>
      <p:sp>
        <p:nvSpPr>
          <p:cNvPr id="145" name="Rectangle: Rounded Corners 144">
            <a:extLst>
              <a:ext uri="{FF2B5EF4-FFF2-40B4-BE49-F238E27FC236}">
                <a16:creationId xmlns:a16="http://schemas.microsoft.com/office/drawing/2014/main" id="{9A755BE8-0E34-420D-B31B-128471123A8C}"/>
              </a:ext>
            </a:extLst>
          </p:cNvPr>
          <p:cNvSpPr/>
          <p:nvPr/>
        </p:nvSpPr>
        <p:spPr>
          <a:xfrm>
            <a:off x="4049009" y="2639521"/>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KITCHEN</a:t>
            </a:r>
          </a:p>
          <a:p>
            <a:pPr algn="ctr"/>
            <a:r>
              <a:rPr lang="en-US" sz="1050" dirty="0">
                <a:solidFill>
                  <a:schemeClr val="tx1"/>
                </a:solidFill>
              </a:rPr>
              <a:t>MANAGER</a:t>
            </a:r>
          </a:p>
        </p:txBody>
      </p:sp>
      <p:sp>
        <p:nvSpPr>
          <p:cNvPr id="146" name="Rectangle: Rounded Corners 145">
            <a:extLst>
              <a:ext uri="{FF2B5EF4-FFF2-40B4-BE49-F238E27FC236}">
                <a16:creationId xmlns:a16="http://schemas.microsoft.com/office/drawing/2014/main" id="{1413E946-40C0-403F-AB30-141E62CB9F9C}"/>
              </a:ext>
            </a:extLst>
          </p:cNvPr>
          <p:cNvSpPr/>
          <p:nvPr/>
        </p:nvSpPr>
        <p:spPr>
          <a:xfrm>
            <a:off x="6560227" y="2640524"/>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FRONT DESK</a:t>
            </a:r>
          </a:p>
          <a:p>
            <a:pPr algn="ctr"/>
            <a:r>
              <a:rPr lang="en-US" sz="1050" dirty="0">
                <a:solidFill>
                  <a:schemeClr val="tx1"/>
                </a:solidFill>
              </a:rPr>
              <a:t>MANAGER</a:t>
            </a:r>
          </a:p>
        </p:txBody>
      </p:sp>
      <p:sp>
        <p:nvSpPr>
          <p:cNvPr id="147" name="Google Shape;1160;p41">
            <a:extLst>
              <a:ext uri="{FF2B5EF4-FFF2-40B4-BE49-F238E27FC236}">
                <a16:creationId xmlns:a16="http://schemas.microsoft.com/office/drawing/2014/main" id="{4A673655-7D29-44D6-8CF3-A59D234EB68A}"/>
              </a:ext>
            </a:extLst>
          </p:cNvPr>
          <p:cNvSpPr/>
          <p:nvPr/>
        </p:nvSpPr>
        <p:spPr>
          <a:xfrm rot="5400000">
            <a:off x="2707067" y="463250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161;p41">
            <a:extLst>
              <a:ext uri="{FF2B5EF4-FFF2-40B4-BE49-F238E27FC236}">
                <a16:creationId xmlns:a16="http://schemas.microsoft.com/office/drawing/2014/main" id="{558C0259-4A81-4DCC-A1A1-C67126BB5300}"/>
              </a:ext>
            </a:extLst>
          </p:cNvPr>
          <p:cNvGrpSpPr/>
          <p:nvPr/>
        </p:nvGrpSpPr>
        <p:grpSpPr>
          <a:xfrm>
            <a:off x="2696390" y="4142652"/>
            <a:ext cx="1433209" cy="572685"/>
            <a:chOff x="5410368" y="3082575"/>
            <a:chExt cx="1433209" cy="743650"/>
          </a:xfrm>
          <a:solidFill>
            <a:srgbClr val="FF0000"/>
          </a:solidFill>
        </p:grpSpPr>
        <p:sp>
          <p:nvSpPr>
            <p:cNvPr id="149" name="Google Shape;1162;p41">
              <a:extLst>
                <a:ext uri="{FF2B5EF4-FFF2-40B4-BE49-F238E27FC236}">
                  <a16:creationId xmlns:a16="http://schemas.microsoft.com/office/drawing/2014/main" id="{431BE144-47ED-4555-9A30-D9E9F1A4CC1A}"/>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63;p41">
              <a:extLst>
                <a:ext uri="{FF2B5EF4-FFF2-40B4-BE49-F238E27FC236}">
                  <a16:creationId xmlns:a16="http://schemas.microsoft.com/office/drawing/2014/main" id="{D9D06791-49CA-4E3B-BC91-865E733CCBEE}"/>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64;p41">
              <a:extLst>
                <a:ext uri="{FF2B5EF4-FFF2-40B4-BE49-F238E27FC236}">
                  <a16:creationId xmlns:a16="http://schemas.microsoft.com/office/drawing/2014/main" id="{86D182ED-5E59-4DC4-8C1F-4ABD65568FD5}"/>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65;p41">
              <a:extLst>
                <a:ext uri="{FF2B5EF4-FFF2-40B4-BE49-F238E27FC236}">
                  <a16:creationId xmlns:a16="http://schemas.microsoft.com/office/drawing/2014/main" id="{C1D4E18F-7F6E-4D87-B82D-7004E9953CC3}"/>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66;p41">
              <a:extLst>
                <a:ext uri="{FF2B5EF4-FFF2-40B4-BE49-F238E27FC236}">
                  <a16:creationId xmlns:a16="http://schemas.microsoft.com/office/drawing/2014/main" id="{AA15919A-974E-4B01-981F-0AA212AFBB71}"/>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67;p41">
              <a:extLst>
                <a:ext uri="{FF2B5EF4-FFF2-40B4-BE49-F238E27FC236}">
                  <a16:creationId xmlns:a16="http://schemas.microsoft.com/office/drawing/2014/main" id="{BB8DA32B-AE55-4A06-968F-0212AACECA87}"/>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68;p41">
              <a:extLst>
                <a:ext uri="{FF2B5EF4-FFF2-40B4-BE49-F238E27FC236}">
                  <a16:creationId xmlns:a16="http://schemas.microsoft.com/office/drawing/2014/main" id="{D7CC9974-54DB-4A39-827E-2B01B3A1BF5A}"/>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69;p41">
              <a:extLst>
                <a:ext uri="{FF2B5EF4-FFF2-40B4-BE49-F238E27FC236}">
                  <a16:creationId xmlns:a16="http://schemas.microsoft.com/office/drawing/2014/main" id="{9A825C1A-EFAA-4A0D-A643-4C0723E5370D}"/>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70;p41">
              <a:extLst>
                <a:ext uri="{FF2B5EF4-FFF2-40B4-BE49-F238E27FC236}">
                  <a16:creationId xmlns:a16="http://schemas.microsoft.com/office/drawing/2014/main" id="{53FB8B7E-A455-44CA-BBEE-7BF4C1B7CC08}"/>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71;p41">
              <a:extLst>
                <a:ext uri="{FF2B5EF4-FFF2-40B4-BE49-F238E27FC236}">
                  <a16:creationId xmlns:a16="http://schemas.microsoft.com/office/drawing/2014/main" id="{705DAF4C-E792-4B5C-BECE-09A01E653EE6}"/>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72;p41">
              <a:extLst>
                <a:ext uri="{FF2B5EF4-FFF2-40B4-BE49-F238E27FC236}">
                  <a16:creationId xmlns:a16="http://schemas.microsoft.com/office/drawing/2014/main" id="{91F96256-4ACE-4D99-AA74-C6551D326287}"/>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73;p41">
              <a:extLst>
                <a:ext uri="{FF2B5EF4-FFF2-40B4-BE49-F238E27FC236}">
                  <a16:creationId xmlns:a16="http://schemas.microsoft.com/office/drawing/2014/main" id="{6266F5B7-3B76-439D-AF8A-845CE9E47DCF}"/>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74;p41">
              <a:extLst>
                <a:ext uri="{FF2B5EF4-FFF2-40B4-BE49-F238E27FC236}">
                  <a16:creationId xmlns:a16="http://schemas.microsoft.com/office/drawing/2014/main" id="{9E79B765-A196-47C8-9EA8-3514F03D0058}"/>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75;p41">
              <a:extLst>
                <a:ext uri="{FF2B5EF4-FFF2-40B4-BE49-F238E27FC236}">
                  <a16:creationId xmlns:a16="http://schemas.microsoft.com/office/drawing/2014/main" id="{D53E362F-C0BE-456C-9CB6-A6FA15D03BCD}"/>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76;p41">
              <a:extLst>
                <a:ext uri="{FF2B5EF4-FFF2-40B4-BE49-F238E27FC236}">
                  <a16:creationId xmlns:a16="http://schemas.microsoft.com/office/drawing/2014/main" id="{7778D353-2977-4813-B2B2-265D4F0A66B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183;p41">
            <a:extLst>
              <a:ext uri="{FF2B5EF4-FFF2-40B4-BE49-F238E27FC236}">
                <a16:creationId xmlns:a16="http://schemas.microsoft.com/office/drawing/2014/main" id="{5DBFD7C3-855A-4F4E-8319-2AB58519211A}"/>
              </a:ext>
            </a:extLst>
          </p:cNvPr>
          <p:cNvSpPr txBox="1">
            <a:spLocks/>
          </p:cNvSpPr>
          <p:nvPr/>
        </p:nvSpPr>
        <p:spPr>
          <a:xfrm>
            <a:off x="2996168" y="4092168"/>
            <a:ext cx="913891" cy="452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Refund / Cancel</a:t>
            </a:r>
          </a:p>
        </p:txBody>
      </p:sp>
      <p:sp>
        <p:nvSpPr>
          <p:cNvPr id="165" name="Rectangle: Rounded Corners 164">
            <a:extLst>
              <a:ext uri="{FF2B5EF4-FFF2-40B4-BE49-F238E27FC236}">
                <a16:creationId xmlns:a16="http://schemas.microsoft.com/office/drawing/2014/main" id="{BEFFDE3D-E90F-4638-90BD-BD2AE2D37927}"/>
              </a:ext>
            </a:extLst>
          </p:cNvPr>
          <p:cNvSpPr/>
          <p:nvPr/>
        </p:nvSpPr>
        <p:spPr>
          <a:xfrm>
            <a:off x="417819" y="4057878"/>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FRONT DESK</a:t>
            </a:r>
          </a:p>
          <a:p>
            <a:pPr algn="ctr"/>
            <a:r>
              <a:rPr lang="en-US" sz="1050" dirty="0">
                <a:solidFill>
                  <a:schemeClr val="tx1"/>
                </a:solidFill>
              </a:rPr>
              <a:t>MANAGER</a:t>
            </a:r>
          </a:p>
        </p:txBody>
      </p:sp>
      <p:cxnSp>
        <p:nvCxnSpPr>
          <p:cNvPr id="166" name="Straight Arrow Connector 165">
            <a:extLst>
              <a:ext uri="{FF2B5EF4-FFF2-40B4-BE49-F238E27FC236}">
                <a16:creationId xmlns:a16="http://schemas.microsoft.com/office/drawing/2014/main" id="{880BFA58-4CF5-45F7-AC62-771CF9CBC48E}"/>
              </a:ext>
            </a:extLst>
          </p:cNvPr>
          <p:cNvCxnSpPr>
            <a:cxnSpLocks/>
          </p:cNvCxnSpPr>
          <p:nvPr/>
        </p:nvCxnSpPr>
        <p:spPr>
          <a:xfrm>
            <a:off x="1885033" y="4395485"/>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67" name="TextBox 166">
            <a:extLst>
              <a:ext uri="{FF2B5EF4-FFF2-40B4-BE49-F238E27FC236}">
                <a16:creationId xmlns:a16="http://schemas.microsoft.com/office/drawing/2014/main" id="{CDA51997-6B51-4E5C-8E8F-5AD13D7F0C7F}"/>
              </a:ext>
            </a:extLst>
          </p:cNvPr>
          <p:cNvSpPr txBox="1"/>
          <p:nvPr/>
        </p:nvSpPr>
        <p:spPr>
          <a:xfrm>
            <a:off x="1857203" y="3974101"/>
            <a:ext cx="946175" cy="400110"/>
          </a:xfrm>
          <a:prstGeom prst="rect">
            <a:avLst/>
          </a:prstGeom>
          <a:noFill/>
        </p:spPr>
        <p:txBody>
          <a:bodyPr wrap="square" rtlCol="0">
            <a:spAutoFit/>
          </a:bodyPr>
          <a:lstStyle/>
          <a:p>
            <a:pPr algn="ctr"/>
            <a:r>
              <a:rPr lang="en-US" sz="1000" dirty="0">
                <a:latin typeface="Calibri Light" panose="020F0302020204030204" pitchFamily="34" charset="0"/>
                <a:cs typeface="Calibri Light" panose="020F0302020204030204" pitchFamily="34" charset="0"/>
              </a:rPr>
              <a:t>Cancel or Refund order</a:t>
            </a:r>
          </a:p>
        </p:txBody>
      </p:sp>
      <p:sp>
        <p:nvSpPr>
          <p:cNvPr id="170" name="Rectangle: Rounded Corners 169">
            <a:extLst>
              <a:ext uri="{FF2B5EF4-FFF2-40B4-BE49-F238E27FC236}">
                <a16:creationId xmlns:a16="http://schemas.microsoft.com/office/drawing/2014/main" id="{8785D055-1B58-4C3D-88C1-E8CD5922849E}"/>
              </a:ext>
            </a:extLst>
          </p:cNvPr>
          <p:cNvSpPr/>
          <p:nvPr/>
        </p:nvSpPr>
        <p:spPr>
          <a:xfrm>
            <a:off x="4552986" y="3580242"/>
            <a:ext cx="4325032" cy="1414878"/>
          </a:xfrm>
          <a:prstGeom prst="roundRect">
            <a:avLst/>
          </a:prstGeom>
          <a:noFill/>
          <a:ln w="3175">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oogle Shape;1756;p55">
            <a:extLst>
              <a:ext uri="{FF2B5EF4-FFF2-40B4-BE49-F238E27FC236}">
                <a16:creationId xmlns:a16="http://schemas.microsoft.com/office/drawing/2014/main" id="{63448664-AD5D-4A9D-86FD-FC9F95D905C0}"/>
              </a:ext>
            </a:extLst>
          </p:cNvPr>
          <p:cNvGrpSpPr/>
          <p:nvPr/>
        </p:nvGrpSpPr>
        <p:grpSpPr>
          <a:xfrm>
            <a:off x="7088838" y="4231903"/>
            <a:ext cx="1725568" cy="743751"/>
            <a:chOff x="3514751" y="3957175"/>
            <a:chExt cx="921874" cy="502125"/>
          </a:xfrm>
        </p:grpSpPr>
        <p:sp>
          <p:nvSpPr>
            <p:cNvPr id="172" name="Google Shape;1757;p55">
              <a:extLst>
                <a:ext uri="{FF2B5EF4-FFF2-40B4-BE49-F238E27FC236}">
                  <a16:creationId xmlns:a16="http://schemas.microsoft.com/office/drawing/2014/main" id="{F238A36A-D47F-4609-AEDA-B3C9445B9C7F}"/>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58;p55">
              <a:extLst>
                <a:ext uri="{FF2B5EF4-FFF2-40B4-BE49-F238E27FC236}">
                  <a16:creationId xmlns:a16="http://schemas.microsoft.com/office/drawing/2014/main" id="{BE1895D4-73D1-4EE4-83BC-535DCA17635B}"/>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59;p55">
              <a:extLst>
                <a:ext uri="{FF2B5EF4-FFF2-40B4-BE49-F238E27FC236}">
                  <a16:creationId xmlns:a16="http://schemas.microsoft.com/office/drawing/2014/main" id="{54D4B361-E447-4E78-A902-E93F16CE3FBF}"/>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60;p55">
              <a:extLst>
                <a:ext uri="{FF2B5EF4-FFF2-40B4-BE49-F238E27FC236}">
                  <a16:creationId xmlns:a16="http://schemas.microsoft.com/office/drawing/2014/main" id="{BB828F4E-95DB-42F6-A406-1AEAF936CF0A}"/>
                </a:ext>
              </a:extLst>
            </p:cNvPr>
            <p:cNvSpPr/>
            <p:nvPr/>
          </p:nvSpPr>
          <p:spPr>
            <a:xfrm>
              <a:off x="3514751"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1;p55">
              <a:extLst>
                <a:ext uri="{FF2B5EF4-FFF2-40B4-BE49-F238E27FC236}">
                  <a16:creationId xmlns:a16="http://schemas.microsoft.com/office/drawing/2014/main" id="{271F138C-B94B-419E-B191-417D7908BD19}"/>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62;p55">
              <a:extLst>
                <a:ext uri="{FF2B5EF4-FFF2-40B4-BE49-F238E27FC236}">
                  <a16:creationId xmlns:a16="http://schemas.microsoft.com/office/drawing/2014/main" id="{111097C8-9BE7-433D-A37A-DA0D1E53237C}"/>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63;p55">
              <a:extLst>
                <a:ext uri="{FF2B5EF4-FFF2-40B4-BE49-F238E27FC236}">
                  <a16:creationId xmlns:a16="http://schemas.microsoft.com/office/drawing/2014/main" id="{66BC8EE8-B7CE-4776-8682-BEC67000719F}"/>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64;p55">
              <a:extLst>
                <a:ext uri="{FF2B5EF4-FFF2-40B4-BE49-F238E27FC236}">
                  <a16:creationId xmlns:a16="http://schemas.microsoft.com/office/drawing/2014/main" id="{09A1346D-81E4-493E-B058-0C640CDEC144}"/>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65;p55">
              <a:extLst>
                <a:ext uri="{FF2B5EF4-FFF2-40B4-BE49-F238E27FC236}">
                  <a16:creationId xmlns:a16="http://schemas.microsoft.com/office/drawing/2014/main" id="{59C345EB-0CB3-4BD8-9CC0-6D53C46637D4}"/>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66;p55">
              <a:extLst>
                <a:ext uri="{FF2B5EF4-FFF2-40B4-BE49-F238E27FC236}">
                  <a16:creationId xmlns:a16="http://schemas.microsoft.com/office/drawing/2014/main" id="{DC22B75A-62A9-4DA5-B522-7D6E0AD7D49F}"/>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67;p55">
              <a:extLst>
                <a:ext uri="{FF2B5EF4-FFF2-40B4-BE49-F238E27FC236}">
                  <a16:creationId xmlns:a16="http://schemas.microsoft.com/office/drawing/2014/main" id="{84A333A2-D35E-476A-89A3-C105432B54A4}"/>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68;p55">
              <a:extLst>
                <a:ext uri="{FF2B5EF4-FFF2-40B4-BE49-F238E27FC236}">
                  <a16:creationId xmlns:a16="http://schemas.microsoft.com/office/drawing/2014/main" id="{7A8442AC-6125-44B3-96A2-EB1E93744713}"/>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69;p55">
              <a:extLst>
                <a:ext uri="{FF2B5EF4-FFF2-40B4-BE49-F238E27FC236}">
                  <a16:creationId xmlns:a16="http://schemas.microsoft.com/office/drawing/2014/main" id="{FF874B2E-9F5D-4E31-A690-759FEE7DBBFC}"/>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70;p55">
              <a:extLst>
                <a:ext uri="{FF2B5EF4-FFF2-40B4-BE49-F238E27FC236}">
                  <a16:creationId xmlns:a16="http://schemas.microsoft.com/office/drawing/2014/main" id="{7A8F8754-03D4-432A-B377-ED884C57EEC8}"/>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771;p55">
            <a:extLst>
              <a:ext uri="{FF2B5EF4-FFF2-40B4-BE49-F238E27FC236}">
                <a16:creationId xmlns:a16="http://schemas.microsoft.com/office/drawing/2014/main" id="{CDAB4C0B-CAEE-4A5A-9FDE-23249B164649}"/>
              </a:ext>
            </a:extLst>
          </p:cNvPr>
          <p:cNvGrpSpPr/>
          <p:nvPr/>
        </p:nvGrpSpPr>
        <p:grpSpPr>
          <a:xfrm flipH="1">
            <a:off x="4637186" y="3633675"/>
            <a:ext cx="1428108" cy="728950"/>
            <a:chOff x="3514750" y="3957175"/>
            <a:chExt cx="921875" cy="502125"/>
          </a:xfrm>
        </p:grpSpPr>
        <p:sp>
          <p:nvSpPr>
            <p:cNvPr id="187" name="Google Shape;1772;p55">
              <a:extLst>
                <a:ext uri="{FF2B5EF4-FFF2-40B4-BE49-F238E27FC236}">
                  <a16:creationId xmlns:a16="http://schemas.microsoft.com/office/drawing/2014/main" id="{CC8DDC07-3978-409D-B7A5-C8E47E2A6725}"/>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Submitted</a:t>
              </a:r>
            </a:p>
            <a:p>
              <a:pPr marL="0" lvl="0" indent="0" algn="l" rtl="0">
                <a:spcBef>
                  <a:spcPts val="0"/>
                </a:spcBef>
                <a:spcAft>
                  <a:spcPts val="0"/>
                </a:spcAft>
                <a:buNone/>
              </a:pPr>
              <a:r>
                <a:rPr lang="en-US" sz="1100" dirty="0"/>
                <a:t>In Process</a:t>
              </a:r>
              <a:endParaRPr sz="1100" dirty="0"/>
            </a:p>
          </p:txBody>
        </p:sp>
        <p:sp>
          <p:nvSpPr>
            <p:cNvPr id="188" name="Google Shape;1773;p55">
              <a:extLst>
                <a:ext uri="{FF2B5EF4-FFF2-40B4-BE49-F238E27FC236}">
                  <a16:creationId xmlns:a16="http://schemas.microsoft.com/office/drawing/2014/main" id="{961A390E-1F7E-4392-9E5C-09B932448C21}"/>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74;p55">
              <a:extLst>
                <a:ext uri="{FF2B5EF4-FFF2-40B4-BE49-F238E27FC236}">
                  <a16:creationId xmlns:a16="http://schemas.microsoft.com/office/drawing/2014/main" id="{8F7BED62-BEA6-41DF-8A52-83911CC1BCD4}"/>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75;p55">
              <a:extLst>
                <a:ext uri="{FF2B5EF4-FFF2-40B4-BE49-F238E27FC236}">
                  <a16:creationId xmlns:a16="http://schemas.microsoft.com/office/drawing/2014/main" id="{E186BF21-FE61-445A-A8DD-A4172781434C}"/>
                </a:ext>
              </a:extLst>
            </p:cNvPr>
            <p:cNvSpPr/>
            <p:nvPr/>
          </p:nvSpPr>
          <p:spPr>
            <a:xfrm>
              <a:off x="3514750"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76;p55">
              <a:extLst>
                <a:ext uri="{FF2B5EF4-FFF2-40B4-BE49-F238E27FC236}">
                  <a16:creationId xmlns:a16="http://schemas.microsoft.com/office/drawing/2014/main" id="{346292C9-D666-42A8-8303-0F94CB496A17}"/>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77;p55">
              <a:extLst>
                <a:ext uri="{FF2B5EF4-FFF2-40B4-BE49-F238E27FC236}">
                  <a16:creationId xmlns:a16="http://schemas.microsoft.com/office/drawing/2014/main" id="{91DCDBC4-1A4E-430E-8B45-1B26B1D03D68}"/>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78;p55">
              <a:extLst>
                <a:ext uri="{FF2B5EF4-FFF2-40B4-BE49-F238E27FC236}">
                  <a16:creationId xmlns:a16="http://schemas.microsoft.com/office/drawing/2014/main" id="{EA9C9ADE-E461-4CA7-BB81-D9B187DB07FA}"/>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79;p55">
              <a:extLst>
                <a:ext uri="{FF2B5EF4-FFF2-40B4-BE49-F238E27FC236}">
                  <a16:creationId xmlns:a16="http://schemas.microsoft.com/office/drawing/2014/main" id="{95C33828-BB59-407E-A2A8-64D6DE1C9FFA}"/>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80;p55">
              <a:extLst>
                <a:ext uri="{FF2B5EF4-FFF2-40B4-BE49-F238E27FC236}">
                  <a16:creationId xmlns:a16="http://schemas.microsoft.com/office/drawing/2014/main" id="{A586E488-2FF7-4570-B971-62BEE35BDBC2}"/>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81;p55">
              <a:extLst>
                <a:ext uri="{FF2B5EF4-FFF2-40B4-BE49-F238E27FC236}">
                  <a16:creationId xmlns:a16="http://schemas.microsoft.com/office/drawing/2014/main" id="{68DA5FC5-429A-480F-8D1D-58D8723C6312}"/>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82;p55">
              <a:extLst>
                <a:ext uri="{FF2B5EF4-FFF2-40B4-BE49-F238E27FC236}">
                  <a16:creationId xmlns:a16="http://schemas.microsoft.com/office/drawing/2014/main" id="{3D73179B-7738-4EFC-B00B-EC06767DE56D}"/>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83;p55">
              <a:extLst>
                <a:ext uri="{FF2B5EF4-FFF2-40B4-BE49-F238E27FC236}">
                  <a16:creationId xmlns:a16="http://schemas.microsoft.com/office/drawing/2014/main" id="{906EF32A-6E2B-429D-851A-2C5A5AA2F3DF}"/>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84;p55">
              <a:extLst>
                <a:ext uri="{FF2B5EF4-FFF2-40B4-BE49-F238E27FC236}">
                  <a16:creationId xmlns:a16="http://schemas.microsoft.com/office/drawing/2014/main" id="{ABD03DC8-A29F-42DA-AA58-402AC4397D39}"/>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85;p55">
              <a:extLst>
                <a:ext uri="{FF2B5EF4-FFF2-40B4-BE49-F238E27FC236}">
                  <a16:creationId xmlns:a16="http://schemas.microsoft.com/office/drawing/2014/main" id="{EB7FF46E-10C8-4C82-A74C-63514C15FCCE}"/>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062692D3-60C3-4548-BF89-589EA7E6607E}"/>
              </a:ext>
            </a:extLst>
          </p:cNvPr>
          <p:cNvSpPr txBox="1"/>
          <p:nvPr/>
        </p:nvSpPr>
        <p:spPr>
          <a:xfrm>
            <a:off x="7622169" y="4380186"/>
            <a:ext cx="1101584" cy="507831"/>
          </a:xfrm>
          <a:prstGeom prst="rect">
            <a:avLst/>
          </a:prstGeom>
          <a:noFill/>
        </p:spPr>
        <p:txBody>
          <a:bodyPr wrap="none" rtlCol="0">
            <a:spAutoFit/>
          </a:bodyPr>
          <a:lstStyle/>
          <a:p>
            <a:pPr marL="0" lvl="0" indent="0" algn="l" rtl="0">
              <a:spcBef>
                <a:spcPts val="0"/>
              </a:spcBef>
              <a:spcAft>
                <a:spcPts val="0"/>
              </a:spcAft>
              <a:buNone/>
            </a:pPr>
            <a:r>
              <a:rPr lang="en-US" sz="900" dirty="0"/>
              <a:t>Ready For Pickup</a:t>
            </a:r>
          </a:p>
          <a:p>
            <a:pPr marL="0" lvl="0" indent="0" algn="l" rtl="0">
              <a:spcBef>
                <a:spcPts val="0"/>
              </a:spcBef>
              <a:spcAft>
                <a:spcPts val="0"/>
              </a:spcAft>
              <a:buNone/>
            </a:pPr>
            <a:r>
              <a:rPr lang="en-US" sz="900" dirty="0"/>
              <a:t>Completed</a:t>
            </a:r>
          </a:p>
          <a:p>
            <a:pPr marL="0" lvl="0" indent="0" algn="l" rtl="0">
              <a:spcBef>
                <a:spcPts val="0"/>
              </a:spcBef>
              <a:spcAft>
                <a:spcPts val="0"/>
              </a:spcAft>
              <a:buNone/>
            </a:pPr>
            <a:r>
              <a:rPr lang="en-US" sz="900" dirty="0"/>
              <a:t>Cancelled</a:t>
            </a:r>
          </a:p>
        </p:txBody>
      </p:sp>
      <p:sp>
        <p:nvSpPr>
          <p:cNvPr id="15" name="TextBox 14">
            <a:extLst>
              <a:ext uri="{FF2B5EF4-FFF2-40B4-BE49-F238E27FC236}">
                <a16:creationId xmlns:a16="http://schemas.microsoft.com/office/drawing/2014/main" id="{367FF8AD-48CB-4507-833C-D6E29DB08603}"/>
              </a:ext>
            </a:extLst>
          </p:cNvPr>
          <p:cNvSpPr txBox="1"/>
          <p:nvPr/>
        </p:nvSpPr>
        <p:spPr>
          <a:xfrm>
            <a:off x="6027120" y="3981452"/>
            <a:ext cx="1173719" cy="276999"/>
          </a:xfrm>
          <a:prstGeom prst="rect">
            <a:avLst/>
          </a:prstGeom>
          <a:noFill/>
        </p:spPr>
        <p:txBody>
          <a:bodyPr wrap="none" rtlCol="0">
            <a:spAutoFit/>
          </a:bodyPr>
          <a:lstStyle/>
          <a:p>
            <a:r>
              <a:rPr lang="en-US" sz="1200" dirty="0">
                <a:solidFill>
                  <a:schemeClr val="accent4">
                    <a:lumMod val="50000"/>
                  </a:schemeClr>
                </a:solidFill>
              </a:rPr>
              <a:t>Manage Order</a:t>
            </a:r>
          </a:p>
        </p:txBody>
      </p:sp>
      <p:sp>
        <p:nvSpPr>
          <p:cNvPr id="203" name="TextBox 202">
            <a:extLst>
              <a:ext uri="{FF2B5EF4-FFF2-40B4-BE49-F238E27FC236}">
                <a16:creationId xmlns:a16="http://schemas.microsoft.com/office/drawing/2014/main" id="{8EDCEBCD-1BBE-4EEA-95FB-0B3BAC1C23A8}"/>
              </a:ext>
            </a:extLst>
          </p:cNvPr>
          <p:cNvSpPr txBox="1"/>
          <p:nvPr/>
        </p:nvSpPr>
        <p:spPr>
          <a:xfrm>
            <a:off x="6248644" y="4586238"/>
            <a:ext cx="859531" cy="276999"/>
          </a:xfrm>
          <a:prstGeom prst="rect">
            <a:avLst/>
          </a:prstGeom>
          <a:noFill/>
        </p:spPr>
        <p:txBody>
          <a:bodyPr wrap="none" rtlCol="0">
            <a:spAutoFit/>
          </a:bodyPr>
          <a:lstStyle/>
          <a:p>
            <a:r>
              <a:rPr lang="en-US" sz="1200" dirty="0">
                <a:solidFill>
                  <a:schemeClr val="accent5">
                    <a:lumMod val="75000"/>
                  </a:schemeClr>
                </a:solidFill>
              </a:rPr>
              <a:t>Order List</a:t>
            </a:r>
          </a:p>
        </p:txBody>
      </p:sp>
    </p:spTree>
    <p:extLst>
      <p:ext uri="{BB962C8B-B14F-4D97-AF65-F5344CB8AC3E}">
        <p14:creationId xmlns:p14="http://schemas.microsoft.com/office/powerpoint/2010/main" val="103871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143"/>
                                        </p:tgtEl>
                                        <p:attrNameLst>
                                          <p:attrName>style.visibility</p:attrName>
                                        </p:attrNameLst>
                                      </p:cBhvr>
                                      <p:to>
                                        <p:strVal val="visible"/>
                                      </p:to>
                                    </p:set>
                                    <p:animEffect transition="in" filter="randombar(horizontal)">
                                      <p:cBhvr>
                                        <p:cTn id="26" dur="500"/>
                                        <p:tgtEl>
                                          <p:spTgt spid="114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182"/>
                                        </p:tgtEl>
                                        <p:attrNameLst>
                                          <p:attrName>style.visibility</p:attrName>
                                        </p:attrNameLst>
                                      </p:cBhvr>
                                      <p:to>
                                        <p:strVal val="visible"/>
                                      </p:to>
                                    </p:set>
                                    <p:animEffect transition="in" filter="randombar(horizontal)">
                                      <p:cBhvr>
                                        <p:cTn id="29" dur="500"/>
                                        <p:tgtEl>
                                          <p:spTgt spid="118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randombar(horizontal)">
                                      <p:cBhvr>
                                        <p:cTn id="34" dur="500"/>
                                        <p:tgtEl>
                                          <p:spTgt spid="13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randombar(horizontal)">
                                      <p:cBhvr>
                                        <p:cTn id="42" dur="500"/>
                                        <p:tgtEl>
                                          <p:spTgt spid="6"/>
                                        </p:tgtEl>
                                      </p:cBhvr>
                                    </p:animEffect>
                                  </p:childTnLst>
                                </p:cTn>
                              </p:par>
                              <p:par>
                                <p:cTn id="43" presetID="14" presetClass="entr" presetSubtype="1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randombar(horizontal)">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160"/>
                                        </p:tgtEl>
                                        <p:attrNameLst>
                                          <p:attrName>style.visibility</p:attrName>
                                        </p:attrNameLst>
                                      </p:cBhvr>
                                      <p:to>
                                        <p:strVal val="visible"/>
                                      </p:to>
                                    </p:set>
                                    <p:animEffect transition="in" filter="randombar(horizontal)">
                                      <p:cBhvr>
                                        <p:cTn id="50" dur="500"/>
                                        <p:tgtEl>
                                          <p:spTgt spid="1160"/>
                                        </p:tgtEl>
                                      </p:cBhvr>
                                    </p:animEffect>
                                  </p:childTnLst>
                                </p:cTn>
                              </p:par>
                              <p:par>
                                <p:cTn id="51" presetID="14" presetClass="entr" presetSubtype="10" fill="hold" nodeType="withEffect">
                                  <p:stCondLst>
                                    <p:cond delay="0"/>
                                  </p:stCondLst>
                                  <p:childTnLst>
                                    <p:set>
                                      <p:cBhvr>
                                        <p:cTn id="52" dur="1" fill="hold">
                                          <p:stCondLst>
                                            <p:cond delay="0"/>
                                          </p:stCondLst>
                                        </p:cTn>
                                        <p:tgtEl>
                                          <p:spTgt spid="1161"/>
                                        </p:tgtEl>
                                        <p:attrNameLst>
                                          <p:attrName>style.visibility</p:attrName>
                                        </p:attrNameLst>
                                      </p:cBhvr>
                                      <p:to>
                                        <p:strVal val="visible"/>
                                      </p:to>
                                    </p:set>
                                    <p:animEffect transition="in" filter="randombar(horizontal)">
                                      <p:cBhvr>
                                        <p:cTn id="53" dur="500"/>
                                        <p:tgtEl>
                                          <p:spTgt spid="1161"/>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183"/>
                                        </p:tgtEl>
                                        <p:attrNameLst>
                                          <p:attrName>style.visibility</p:attrName>
                                        </p:attrNameLst>
                                      </p:cBhvr>
                                      <p:to>
                                        <p:strVal val="visible"/>
                                      </p:to>
                                    </p:set>
                                    <p:animEffect transition="in" filter="randombar(horizontal)">
                                      <p:cBhvr>
                                        <p:cTn id="56" dur="500"/>
                                        <p:tgtEl>
                                          <p:spTgt spid="1183"/>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36"/>
                                        </p:tgtEl>
                                        <p:attrNameLst>
                                          <p:attrName>style.visibility</p:attrName>
                                        </p:attrNameLst>
                                      </p:cBhvr>
                                      <p:to>
                                        <p:strVal val="visible"/>
                                      </p:to>
                                    </p:set>
                                    <p:animEffect transition="in" filter="randombar(horizontal)">
                                      <p:cBhvr>
                                        <p:cTn id="61" dur="500"/>
                                        <p:tgtEl>
                                          <p:spTgt spid="13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randombar(horizontal)">
                                      <p:cBhvr>
                                        <p:cTn id="64" dur="500"/>
                                        <p:tgtEl>
                                          <p:spTgt spid="143"/>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145"/>
                                        </p:tgtEl>
                                        <p:attrNameLst>
                                          <p:attrName>style.visibility</p:attrName>
                                        </p:attrNameLst>
                                      </p:cBhvr>
                                      <p:to>
                                        <p:strVal val="visible"/>
                                      </p:to>
                                    </p:set>
                                    <p:animEffect transition="in" filter="randombar(horizontal)">
                                      <p:cBhvr>
                                        <p:cTn id="69" dur="500"/>
                                        <p:tgtEl>
                                          <p:spTgt spid="145"/>
                                        </p:tgtEl>
                                      </p:cBhvr>
                                    </p:animEffect>
                                  </p:childTnLst>
                                </p:cTn>
                              </p:par>
                              <p:par>
                                <p:cTn id="70" presetID="14" presetClass="entr" presetSubtype="10" fill="hold" nodeType="with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randombar(horizontal)">
                                      <p:cBhvr>
                                        <p:cTn id="72" dur="500"/>
                                        <p:tgtEl>
                                          <p:spTgt spid="140"/>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randombar(horizontal)">
                                      <p:cBhvr>
                                        <p:cTn id="77" dur="500"/>
                                        <p:tgtEl>
                                          <p:spTgt spid="9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126"/>
                                        </p:tgtEl>
                                        <p:attrNameLst>
                                          <p:attrName>style.visibility</p:attrName>
                                        </p:attrNameLst>
                                      </p:cBhvr>
                                      <p:to>
                                        <p:strVal val="visible"/>
                                      </p:to>
                                    </p:set>
                                    <p:animEffect transition="in" filter="randombar(horizontal)">
                                      <p:cBhvr>
                                        <p:cTn id="80" dur="500"/>
                                        <p:tgtEl>
                                          <p:spTgt spid="126"/>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137"/>
                                        </p:tgtEl>
                                        <p:attrNameLst>
                                          <p:attrName>style.visibility</p:attrName>
                                        </p:attrNameLst>
                                      </p:cBhvr>
                                      <p:to>
                                        <p:strVal val="visible"/>
                                      </p:to>
                                    </p:set>
                                    <p:animEffect transition="in" filter="randombar(horizontal)">
                                      <p:cBhvr>
                                        <p:cTn id="85" dur="500"/>
                                        <p:tgtEl>
                                          <p:spTgt spid="137"/>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144"/>
                                        </p:tgtEl>
                                        <p:attrNameLst>
                                          <p:attrName>style.visibility</p:attrName>
                                        </p:attrNameLst>
                                      </p:cBhvr>
                                      <p:to>
                                        <p:strVal val="visible"/>
                                      </p:to>
                                    </p:set>
                                    <p:animEffect transition="in" filter="randombar(horizontal)">
                                      <p:cBhvr>
                                        <p:cTn id="88" dur="500"/>
                                        <p:tgtEl>
                                          <p:spTgt spid="144"/>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46"/>
                                        </p:tgtEl>
                                        <p:attrNameLst>
                                          <p:attrName>style.visibility</p:attrName>
                                        </p:attrNameLst>
                                      </p:cBhvr>
                                      <p:to>
                                        <p:strVal val="visible"/>
                                      </p:to>
                                    </p:set>
                                    <p:animEffect transition="in" filter="randombar(horizontal)">
                                      <p:cBhvr>
                                        <p:cTn id="93" dur="500"/>
                                        <p:tgtEl>
                                          <p:spTgt spid="146"/>
                                        </p:tgtEl>
                                      </p:cBhvr>
                                    </p:animEffect>
                                  </p:childTnLst>
                                </p:cTn>
                              </p:par>
                              <p:par>
                                <p:cTn id="94" presetID="14" presetClass="entr" presetSubtype="10" fill="hold" nodeType="withEffect">
                                  <p:stCondLst>
                                    <p:cond delay="0"/>
                                  </p:stCondLst>
                                  <p:childTnLst>
                                    <p:set>
                                      <p:cBhvr>
                                        <p:cTn id="95" dur="1" fill="hold">
                                          <p:stCondLst>
                                            <p:cond delay="0"/>
                                          </p:stCondLst>
                                        </p:cTn>
                                        <p:tgtEl>
                                          <p:spTgt spid="141"/>
                                        </p:tgtEl>
                                        <p:attrNameLst>
                                          <p:attrName>style.visibility</p:attrName>
                                        </p:attrNameLst>
                                      </p:cBhvr>
                                      <p:to>
                                        <p:strVal val="visible"/>
                                      </p:to>
                                    </p:set>
                                    <p:animEffect transition="in" filter="randombar(horizontal)">
                                      <p:cBhvr>
                                        <p:cTn id="96" dur="500"/>
                                        <p:tgtEl>
                                          <p:spTgt spid="141"/>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09"/>
                                        </p:tgtEl>
                                        <p:attrNameLst>
                                          <p:attrName>style.visibility</p:attrName>
                                        </p:attrNameLst>
                                      </p:cBhvr>
                                      <p:to>
                                        <p:strVal val="visible"/>
                                      </p:to>
                                    </p:set>
                                    <p:animEffect transition="in" filter="randombar(horizontal)">
                                      <p:cBhvr>
                                        <p:cTn id="101" dur="500"/>
                                        <p:tgtEl>
                                          <p:spTgt spid="109"/>
                                        </p:tgtEl>
                                      </p:cBhvr>
                                    </p:animEffect>
                                  </p:childTnLst>
                                </p:cTn>
                              </p:par>
                              <p:par>
                                <p:cTn id="102" presetID="14" presetClass="entr" presetSubtype="10"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randombar(horizontal)">
                                      <p:cBhvr>
                                        <p:cTn id="104" dur="500"/>
                                        <p:tgtEl>
                                          <p:spTgt spid="110"/>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27"/>
                                        </p:tgtEl>
                                        <p:attrNameLst>
                                          <p:attrName>style.visibility</p:attrName>
                                        </p:attrNameLst>
                                      </p:cBhvr>
                                      <p:to>
                                        <p:strVal val="visible"/>
                                      </p:to>
                                    </p:set>
                                    <p:animEffect transition="in" filter="randombar(horizontal)">
                                      <p:cBhvr>
                                        <p:cTn id="107" dur="500"/>
                                        <p:tgtEl>
                                          <p:spTgt spid="127"/>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randombar(horizontal)">
                                      <p:cBhvr>
                                        <p:cTn id="112" dur="500"/>
                                        <p:tgtEl>
                                          <p:spTgt spid="12"/>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randombar(horizontal)">
                                      <p:cBhvr>
                                        <p:cTn id="115" dur="500"/>
                                        <p:tgtEl>
                                          <p:spTgt spid="147"/>
                                        </p:tgtEl>
                                      </p:cBhvr>
                                    </p:animEffect>
                                  </p:childTnLst>
                                </p:cTn>
                              </p:par>
                              <p:par>
                                <p:cTn id="116" presetID="14" presetClass="entr" presetSubtype="10" fill="hold" nodeType="withEffect">
                                  <p:stCondLst>
                                    <p:cond delay="0"/>
                                  </p:stCondLst>
                                  <p:childTnLst>
                                    <p:set>
                                      <p:cBhvr>
                                        <p:cTn id="117" dur="1" fill="hold">
                                          <p:stCondLst>
                                            <p:cond delay="0"/>
                                          </p:stCondLst>
                                        </p:cTn>
                                        <p:tgtEl>
                                          <p:spTgt spid="148"/>
                                        </p:tgtEl>
                                        <p:attrNameLst>
                                          <p:attrName>style.visibility</p:attrName>
                                        </p:attrNameLst>
                                      </p:cBhvr>
                                      <p:to>
                                        <p:strVal val="visible"/>
                                      </p:to>
                                    </p:set>
                                    <p:animEffect transition="in" filter="randombar(horizontal)">
                                      <p:cBhvr>
                                        <p:cTn id="118" dur="500"/>
                                        <p:tgtEl>
                                          <p:spTgt spid="148"/>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164"/>
                                        </p:tgtEl>
                                        <p:attrNameLst>
                                          <p:attrName>style.visibility</p:attrName>
                                        </p:attrNameLst>
                                      </p:cBhvr>
                                      <p:to>
                                        <p:strVal val="visible"/>
                                      </p:to>
                                    </p:set>
                                    <p:animEffect transition="in" filter="randombar(horizontal)">
                                      <p:cBhvr>
                                        <p:cTn id="121" dur="500"/>
                                        <p:tgtEl>
                                          <p:spTgt spid="164"/>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165"/>
                                        </p:tgtEl>
                                        <p:attrNameLst>
                                          <p:attrName>style.visibility</p:attrName>
                                        </p:attrNameLst>
                                      </p:cBhvr>
                                      <p:to>
                                        <p:strVal val="visible"/>
                                      </p:to>
                                    </p:set>
                                    <p:animEffect transition="in" filter="randombar(horizontal)">
                                      <p:cBhvr>
                                        <p:cTn id="124" dur="500"/>
                                        <p:tgtEl>
                                          <p:spTgt spid="165"/>
                                        </p:tgtEl>
                                      </p:cBhvr>
                                    </p:animEffect>
                                  </p:childTnLst>
                                </p:cTn>
                              </p:par>
                              <p:par>
                                <p:cTn id="125" presetID="14" presetClass="entr" presetSubtype="10" fill="hold" nodeType="withEffect">
                                  <p:stCondLst>
                                    <p:cond delay="0"/>
                                  </p:stCondLst>
                                  <p:childTnLst>
                                    <p:set>
                                      <p:cBhvr>
                                        <p:cTn id="126" dur="1" fill="hold">
                                          <p:stCondLst>
                                            <p:cond delay="0"/>
                                          </p:stCondLst>
                                        </p:cTn>
                                        <p:tgtEl>
                                          <p:spTgt spid="166"/>
                                        </p:tgtEl>
                                        <p:attrNameLst>
                                          <p:attrName>style.visibility</p:attrName>
                                        </p:attrNameLst>
                                      </p:cBhvr>
                                      <p:to>
                                        <p:strVal val="visible"/>
                                      </p:to>
                                    </p:set>
                                    <p:animEffect transition="in" filter="randombar(horizontal)">
                                      <p:cBhvr>
                                        <p:cTn id="127" dur="500"/>
                                        <p:tgtEl>
                                          <p:spTgt spid="166"/>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167"/>
                                        </p:tgtEl>
                                        <p:attrNameLst>
                                          <p:attrName>style.visibility</p:attrName>
                                        </p:attrNameLst>
                                      </p:cBhvr>
                                      <p:to>
                                        <p:strVal val="visible"/>
                                      </p:to>
                                    </p:set>
                                    <p:animEffect transition="in" filter="randombar(horizontal)">
                                      <p:cBhvr>
                                        <p:cTn id="130" dur="500"/>
                                        <p:tgtEl>
                                          <p:spTgt spid="167"/>
                                        </p:tgtEl>
                                      </p:cBhvr>
                                    </p:animEffect>
                                  </p:childTnLst>
                                </p:cTn>
                              </p:par>
                            </p:childTnLst>
                          </p:cTn>
                        </p:par>
                      </p:childTnLst>
                    </p:cTn>
                  </p:par>
                  <p:par>
                    <p:cTn id="131" fill="hold">
                      <p:stCondLst>
                        <p:cond delay="indefinite"/>
                      </p:stCondLst>
                      <p:childTnLst>
                        <p:par>
                          <p:cTn id="132" fill="hold">
                            <p:stCondLst>
                              <p:cond delay="0"/>
                            </p:stCondLst>
                            <p:childTnLst>
                              <p:par>
                                <p:cTn id="133" presetID="14" presetClass="entr" presetSubtype="10" fill="hold" grpId="0" nodeType="clickEffect">
                                  <p:stCondLst>
                                    <p:cond delay="0"/>
                                  </p:stCondLst>
                                  <p:childTnLst>
                                    <p:set>
                                      <p:cBhvr>
                                        <p:cTn id="134" dur="1" fill="hold">
                                          <p:stCondLst>
                                            <p:cond delay="0"/>
                                          </p:stCondLst>
                                        </p:cTn>
                                        <p:tgtEl>
                                          <p:spTgt spid="170"/>
                                        </p:tgtEl>
                                        <p:attrNameLst>
                                          <p:attrName>style.visibility</p:attrName>
                                        </p:attrNameLst>
                                      </p:cBhvr>
                                      <p:to>
                                        <p:strVal val="visible"/>
                                      </p:to>
                                    </p:set>
                                    <p:animEffect transition="in" filter="randombar(horizontal)">
                                      <p:cBhvr>
                                        <p:cTn id="135" dur="500"/>
                                        <p:tgtEl>
                                          <p:spTgt spid="170"/>
                                        </p:tgtEl>
                                      </p:cBhvr>
                                    </p:animEffect>
                                  </p:childTnLst>
                                </p:cTn>
                              </p:par>
                              <p:par>
                                <p:cTn id="136" presetID="14" presetClass="entr" presetSubtype="10" fill="hold" nodeType="withEffect">
                                  <p:stCondLst>
                                    <p:cond delay="0"/>
                                  </p:stCondLst>
                                  <p:childTnLst>
                                    <p:set>
                                      <p:cBhvr>
                                        <p:cTn id="137" dur="1" fill="hold">
                                          <p:stCondLst>
                                            <p:cond delay="0"/>
                                          </p:stCondLst>
                                        </p:cTn>
                                        <p:tgtEl>
                                          <p:spTgt spid="171"/>
                                        </p:tgtEl>
                                        <p:attrNameLst>
                                          <p:attrName>style.visibility</p:attrName>
                                        </p:attrNameLst>
                                      </p:cBhvr>
                                      <p:to>
                                        <p:strVal val="visible"/>
                                      </p:to>
                                    </p:set>
                                    <p:animEffect transition="in" filter="randombar(horizontal)">
                                      <p:cBhvr>
                                        <p:cTn id="138" dur="500"/>
                                        <p:tgtEl>
                                          <p:spTgt spid="171"/>
                                        </p:tgtEl>
                                      </p:cBhvr>
                                    </p:animEffect>
                                  </p:childTnLst>
                                </p:cTn>
                              </p:par>
                              <p:par>
                                <p:cTn id="139" presetID="14" presetClass="entr" presetSubtype="10" fill="hold" nodeType="withEffect">
                                  <p:stCondLst>
                                    <p:cond delay="0"/>
                                  </p:stCondLst>
                                  <p:childTnLst>
                                    <p:set>
                                      <p:cBhvr>
                                        <p:cTn id="140" dur="1" fill="hold">
                                          <p:stCondLst>
                                            <p:cond delay="0"/>
                                          </p:stCondLst>
                                        </p:cTn>
                                        <p:tgtEl>
                                          <p:spTgt spid="186"/>
                                        </p:tgtEl>
                                        <p:attrNameLst>
                                          <p:attrName>style.visibility</p:attrName>
                                        </p:attrNameLst>
                                      </p:cBhvr>
                                      <p:to>
                                        <p:strVal val="visible"/>
                                      </p:to>
                                    </p:set>
                                    <p:animEffect transition="in" filter="randombar(horizontal)">
                                      <p:cBhvr>
                                        <p:cTn id="141" dur="500"/>
                                        <p:tgtEl>
                                          <p:spTgt spid="186"/>
                                        </p:tgtEl>
                                      </p:cBhvr>
                                    </p:animEffect>
                                  </p:childTnLst>
                                </p:cTn>
                              </p:par>
                              <p:par>
                                <p:cTn id="142" presetID="14" presetClass="entr" presetSubtype="10"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randombar(horizontal)">
                                      <p:cBhvr>
                                        <p:cTn id="144" dur="500"/>
                                        <p:tgtEl>
                                          <p:spTgt spid="14"/>
                                        </p:tgtEl>
                                      </p:cBhvr>
                                    </p:animEffect>
                                  </p:childTnLst>
                                </p:cTn>
                              </p:par>
                              <p:par>
                                <p:cTn id="145" presetID="14" presetClass="entr" presetSubtype="10" fill="hold" grpId="0" nodeType="withEffect">
                                  <p:stCondLst>
                                    <p:cond delay="0"/>
                                  </p:stCondLst>
                                  <p:childTnLst>
                                    <p:set>
                                      <p:cBhvr>
                                        <p:cTn id="146" dur="1" fill="hold">
                                          <p:stCondLst>
                                            <p:cond delay="0"/>
                                          </p:stCondLst>
                                        </p:cTn>
                                        <p:tgtEl>
                                          <p:spTgt spid="15"/>
                                        </p:tgtEl>
                                        <p:attrNameLst>
                                          <p:attrName>style.visibility</p:attrName>
                                        </p:attrNameLst>
                                      </p:cBhvr>
                                      <p:to>
                                        <p:strVal val="visible"/>
                                      </p:to>
                                    </p:set>
                                    <p:animEffect transition="in" filter="randombar(horizontal)">
                                      <p:cBhvr>
                                        <p:cTn id="147" dur="500"/>
                                        <p:tgtEl>
                                          <p:spTgt spid="15"/>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203"/>
                                        </p:tgtEl>
                                        <p:attrNameLst>
                                          <p:attrName>style.visibility</p:attrName>
                                        </p:attrNameLst>
                                      </p:cBhvr>
                                      <p:to>
                                        <p:strVal val="visible"/>
                                      </p:to>
                                    </p:set>
                                    <p:animEffect transition="in" filter="randombar(horizontal)">
                                      <p:cBhvr>
                                        <p:cTn id="15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26" grpId="0" animBg="1"/>
      <p:bldP spid="1160" grpId="0" animBg="1"/>
      <p:bldP spid="1181" grpId="0"/>
      <p:bldP spid="1182" grpId="0"/>
      <p:bldP spid="1183" grpId="0"/>
      <p:bldP spid="109" grpId="0" animBg="1"/>
      <p:bldP spid="126" grpId="0"/>
      <p:bldP spid="127" grpId="0"/>
      <p:bldP spid="5" grpId="0"/>
      <p:bldP spid="11" grpId="0"/>
      <p:bldP spid="143" grpId="0"/>
      <p:bldP spid="144" grpId="0"/>
      <p:bldP spid="6" grpId="0" animBg="1"/>
      <p:bldP spid="145" grpId="0" animBg="1"/>
      <p:bldP spid="146" grpId="0" animBg="1"/>
      <p:bldP spid="147" grpId="0" animBg="1"/>
      <p:bldP spid="164" grpId="0"/>
      <p:bldP spid="165" grpId="0" animBg="1"/>
      <p:bldP spid="167" grpId="0"/>
      <p:bldP spid="170" grpId="0" animBg="1"/>
      <p:bldP spid="14" grpId="0"/>
      <p:bldP spid="15" grpId="0"/>
      <p:bldP spid="20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1200596" y="176384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904960" y="1273987"/>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1070278" y="1233960"/>
            <a:ext cx="1169578"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Makes Payment</a:t>
            </a:r>
            <a:endParaRPr sz="1400" b="1" dirty="0">
              <a:solidFill>
                <a:schemeClr val="dk1"/>
              </a:solidFill>
            </a:endParaRPr>
          </a:p>
        </p:txBody>
      </p:sp>
      <p:pic>
        <p:nvPicPr>
          <p:cNvPr id="4" name="Picture 3" descr="Icon&#10;&#10;Description automatically generated">
            <a:extLst>
              <a:ext uri="{FF2B5EF4-FFF2-40B4-BE49-F238E27FC236}">
                <a16:creationId xmlns:a16="http://schemas.microsoft.com/office/drawing/2014/main" id="{A7290308-8AA2-4E94-A3C7-98697572D5FC}"/>
              </a:ext>
            </a:extLst>
          </p:cNvPr>
          <p:cNvPicPr>
            <a:picLocks noChangeAspect="1"/>
          </p:cNvPicPr>
          <p:nvPr/>
        </p:nvPicPr>
        <p:blipFill>
          <a:blip r:embed="rId3"/>
          <a:stretch>
            <a:fillRect/>
          </a:stretch>
        </p:blipFill>
        <p:spPr>
          <a:xfrm>
            <a:off x="303461" y="1262188"/>
            <a:ext cx="459866" cy="459866"/>
          </a:xfrm>
          <a:prstGeom prst="rect">
            <a:avLst/>
          </a:prstGeom>
        </p:spPr>
      </p:pic>
      <p:sp>
        <p:nvSpPr>
          <p:cNvPr id="7" name="TextBox 6">
            <a:extLst>
              <a:ext uri="{FF2B5EF4-FFF2-40B4-BE49-F238E27FC236}">
                <a16:creationId xmlns:a16="http://schemas.microsoft.com/office/drawing/2014/main" id="{D748ED71-DA71-455C-B66D-3461AA441878}"/>
              </a:ext>
            </a:extLst>
          </p:cNvPr>
          <p:cNvSpPr txBox="1"/>
          <p:nvPr/>
        </p:nvSpPr>
        <p:spPr>
          <a:xfrm>
            <a:off x="179926" y="1774515"/>
            <a:ext cx="630301" cy="338554"/>
          </a:xfrm>
          <a:prstGeom prst="rect">
            <a:avLst/>
          </a:prstGeom>
          <a:noFill/>
        </p:spPr>
        <p:txBody>
          <a:bodyPr wrap="none" rtlCol="0">
            <a:spAutoFit/>
          </a:bodyPr>
          <a:lstStyle/>
          <a:p>
            <a:r>
              <a:rPr lang="en-US" sz="800"/>
              <a:t>Individual</a:t>
            </a:r>
          </a:p>
          <a:p>
            <a:r>
              <a:rPr lang="en-US" sz="800"/>
              <a:t>Customer</a:t>
            </a:r>
            <a:endParaRPr lang="en-US" sz="800" dirty="0"/>
          </a:p>
        </p:txBody>
      </p:sp>
      <p:grpSp>
        <p:nvGrpSpPr>
          <p:cNvPr id="218" name="Google Shape;1143;p41">
            <a:extLst>
              <a:ext uri="{FF2B5EF4-FFF2-40B4-BE49-F238E27FC236}">
                <a16:creationId xmlns:a16="http://schemas.microsoft.com/office/drawing/2014/main" id="{53274C4F-9933-4129-9BE2-20D4B201476A}"/>
              </a:ext>
            </a:extLst>
          </p:cNvPr>
          <p:cNvGrpSpPr/>
          <p:nvPr/>
        </p:nvGrpSpPr>
        <p:grpSpPr>
          <a:xfrm>
            <a:off x="2409414" y="1277796"/>
            <a:ext cx="1440875" cy="572685"/>
            <a:chOff x="3874069" y="3082575"/>
            <a:chExt cx="1440875" cy="743650"/>
          </a:xfrm>
          <a:solidFill>
            <a:srgbClr val="FF6600"/>
          </a:solidFill>
        </p:grpSpPr>
        <p:sp>
          <p:nvSpPr>
            <p:cNvPr id="219" name="Google Shape;1144;p41">
              <a:extLst>
                <a:ext uri="{FF2B5EF4-FFF2-40B4-BE49-F238E27FC236}">
                  <a16:creationId xmlns:a16="http://schemas.microsoft.com/office/drawing/2014/main" id="{F78EEC10-B63E-426B-9B88-C442A6DD153F}"/>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45;p41">
              <a:extLst>
                <a:ext uri="{FF2B5EF4-FFF2-40B4-BE49-F238E27FC236}">
                  <a16:creationId xmlns:a16="http://schemas.microsoft.com/office/drawing/2014/main" id="{8127583A-6387-45E8-ACFB-F02330453B12}"/>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46;p41">
              <a:extLst>
                <a:ext uri="{FF2B5EF4-FFF2-40B4-BE49-F238E27FC236}">
                  <a16:creationId xmlns:a16="http://schemas.microsoft.com/office/drawing/2014/main" id="{3A6A0030-4A7B-450E-9DC1-1791A60FB087}"/>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47;p41">
              <a:extLst>
                <a:ext uri="{FF2B5EF4-FFF2-40B4-BE49-F238E27FC236}">
                  <a16:creationId xmlns:a16="http://schemas.microsoft.com/office/drawing/2014/main" id="{F769073C-B37D-4FA2-ACA5-CB4AB593ABFB}"/>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48;p41">
              <a:extLst>
                <a:ext uri="{FF2B5EF4-FFF2-40B4-BE49-F238E27FC236}">
                  <a16:creationId xmlns:a16="http://schemas.microsoft.com/office/drawing/2014/main" id="{5A814159-641F-4E36-A264-A4ABBA0CE707}"/>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49;p41">
              <a:extLst>
                <a:ext uri="{FF2B5EF4-FFF2-40B4-BE49-F238E27FC236}">
                  <a16:creationId xmlns:a16="http://schemas.microsoft.com/office/drawing/2014/main" id="{69253FAE-40B0-4CAB-9A80-D93627B6671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50;p41">
              <a:extLst>
                <a:ext uri="{FF2B5EF4-FFF2-40B4-BE49-F238E27FC236}">
                  <a16:creationId xmlns:a16="http://schemas.microsoft.com/office/drawing/2014/main" id="{B8EC0A38-83EC-478D-BB58-6E080DE15C0A}"/>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51;p41">
              <a:extLst>
                <a:ext uri="{FF2B5EF4-FFF2-40B4-BE49-F238E27FC236}">
                  <a16:creationId xmlns:a16="http://schemas.microsoft.com/office/drawing/2014/main" id="{F311E189-0BD7-4F0C-B16F-563953EA2D41}"/>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52;p41">
              <a:extLst>
                <a:ext uri="{FF2B5EF4-FFF2-40B4-BE49-F238E27FC236}">
                  <a16:creationId xmlns:a16="http://schemas.microsoft.com/office/drawing/2014/main" id="{EDA95EA8-EF83-48E9-9C33-DB055420CCC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53;p41">
              <a:extLst>
                <a:ext uri="{FF2B5EF4-FFF2-40B4-BE49-F238E27FC236}">
                  <a16:creationId xmlns:a16="http://schemas.microsoft.com/office/drawing/2014/main" id="{89E5CA02-942B-420F-861A-0D39C41E11FA}"/>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54;p41">
              <a:extLst>
                <a:ext uri="{FF2B5EF4-FFF2-40B4-BE49-F238E27FC236}">
                  <a16:creationId xmlns:a16="http://schemas.microsoft.com/office/drawing/2014/main" id="{BB951A9F-EF9F-4D05-AF86-DCE3CBAC7FC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55;p41">
              <a:extLst>
                <a:ext uri="{FF2B5EF4-FFF2-40B4-BE49-F238E27FC236}">
                  <a16:creationId xmlns:a16="http://schemas.microsoft.com/office/drawing/2014/main" id="{B9556526-6E5D-4FE8-88ED-EE0BEA066EAA}"/>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56;p41">
              <a:extLst>
                <a:ext uri="{FF2B5EF4-FFF2-40B4-BE49-F238E27FC236}">
                  <a16:creationId xmlns:a16="http://schemas.microsoft.com/office/drawing/2014/main" id="{5E088C35-B8E3-43F1-87B2-5C9E14097A9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57;p41">
              <a:extLst>
                <a:ext uri="{FF2B5EF4-FFF2-40B4-BE49-F238E27FC236}">
                  <a16:creationId xmlns:a16="http://schemas.microsoft.com/office/drawing/2014/main" id="{6BC4057B-C812-489A-8FCD-C252D514531E}"/>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58;p41">
              <a:extLst>
                <a:ext uri="{FF2B5EF4-FFF2-40B4-BE49-F238E27FC236}">
                  <a16:creationId xmlns:a16="http://schemas.microsoft.com/office/drawing/2014/main" id="{8CFD1AFA-06AD-4ECC-A3F1-FF07CF9A1695}"/>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59;p41">
              <a:extLst>
                <a:ext uri="{FF2B5EF4-FFF2-40B4-BE49-F238E27FC236}">
                  <a16:creationId xmlns:a16="http://schemas.microsoft.com/office/drawing/2014/main" id="{A677607D-029C-4218-AB75-BEE1F391CFCD}"/>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1182;p41">
            <a:extLst>
              <a:ext uri="{FF2B5EF4-FFF2-40B4-BE49-F238E27FC236}">
                <a16:creationId xmlns:a16="http://schemas.microsoft.com/office/drawing/2014/main" id="{F74FA332-4CAB-4424-865D-409A1EFB238B}"/>
              </a:ext>
            </a:extLst>
          </p:cNvPr>
          <p:cNvSpPr txBox="1">
            <a:spLocks/>
          </p:cNvSpPr>
          <p:nvPr/>
        </p:nvSpPr>
        <p:spPr>
          <a:xfrm>
            <a:off x="2645988" y="1223032"/>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9" name="Rectangle 8">
            <a:extLst>
              <a:ext uri="{FF2B5EF4-FFF2-40B4-BE49-F238E27FC236}">
                <a16:creationId xmlns:a16="http://schemas.microsoft.com/office/drawing/2014/main" id="{E04663EA-CE25-4BA3-AC49-EB26B65B5BE3}"/>
              </a:ext>
            </a:extLst>
          </p:cNvPr>
          <p:cNvSpPr/>
          <p:nvPr/>
        </p:nvSpPr>
        <p:spPr>
          <a:xfrm>
            <a:off x="929197"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Pending</a:t>
            </a:r>
            <a:endParaRPr lang="en-US" sz="800" dirty="0"/>
          </a:p>
          <a:p>
            <a:pPr algn="ctr"/>
            <a:r>
              <a:rPr lang="en-US" sz="800" dirty="0"/>
              <a:t>Payment - </a:t>
            </a:r>
            <a:r>
              <a:rPr lang="en-US" sz="900" dirty="0">
                <a:solidFill>
                  <a:srgbClr val="A31515"/>
                </a:solidFill>
                <a:latin typeface="Cascadia Mono" panose="020B0609020000020004" pitchFamily="49" charset="0"/>
              </a:rPr>
              <a:t>Pending</a:t>
            </a:r>
            <a:endParaRPr lang="en-US" sz="800" dirty="0"/>
          </a:p>
        </p:txBody>
      </p:sp>
      <p:sp>
        <p:nvSpPr>
          <p:cNvPr id="236" name="Rectangle 235">
            <a:extLst>
              <a:ext uri="{FF2B5EF4-FFF2-40B4-BE49-F238E27FC236}">
                <a16:creationId xmlns:a16="http://schemas.microsoft.com/office/drawing/2014/main" id="{1BFA97FE-09FA-487D-9619-ED252229E492}"/>
              </a:ext>
            </a:extLst>
          </p:cNvPr>
          <p:cNvSpPr/>
          <p:nvPr/>
        </p:nvSpPr>
        <p:spPr>
          <a:xfrm>
            <a:off x="2465661" y="204744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grpSp>
        <p:nvGrpSpPr>
          <p:cNvPr id="237" name="Google Shape;1143;p41">
            <a:extLst>
              <a:ext uri="{FF2B5EF4-FFF2-40B4-BE49-F238E27FC236}">
                <a16:creationId xmlns:a16="http://schemas.microsoft.com/office/drawing/2014/main" id="{296E4DB4-BD84-4049-B2C6-190D678604C3}"/>
              </a:ext>
            </a:extLst>
          </p:cNvPr>
          <p:cNvGrpSpPr/>
          <p:nvPr/>
        </p:nvGrpSpPr>
        <p:grpSpPr>
          <a:xfrm>
            <a:off x="5593993" y="1302623"/>
            <a:ext cx="1440875" cy="572685"/>
            <a:chOff x="3874069" y="3082575"/>
            <a:chExt cx="1440875" cy="743650"/>
          </a:xfrm>
          <a:solidFill>
            <a:srgbClr val="FF3399"/>
          </a:solidFill>
        </p:grpSpPr>
        <p:sp>
          <p:nvSpPr>
            <p:cNvPr id="238" name="Google Shape;1144;p41">
              <a:extLst>
                <a:ext uri="{FF2B5EF4-FFF2-40B4-BE49-F238E27FC236}">
                  <a16:creationId xmlns:a16="http://schemas.microsoft.com/office/drawing/2014/main" id="{025F1656-A050-4FB2-BC6A-F4C4D399964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45;p41">
              <a:extLst>
                <a:ext uri="{FF2B5EF4-FFF2-40B4-BE49-F238E27FC236}">
                  <a16:creationId xmlns:a16="http://schemas.microsoft.com/office/drawing/2014/main" id="{1369FADE-88C0-456C-9AAE-03E7914B61A3}"/>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6;p41">
              <a:extLst>
                <a:ext uri="{FF2B5EF4-FFF2-40B4-BE49-F238E27FC236}">
                  <a16:creationId xmlns:a16="http://schemas.microsoft.com/office/drawing/2014/main" id="{CE1249F3-0420-4D4F-A28B-38742E3C92F4}"/>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7;p41">
              <a:extLst>
                <a:ext uri="{FF2B5EF4-FFF2-40B4-BE49-F238E27FC236}">
                  <a16:creationId xmlns:a16="http://schemas.microsoft.com/office/drawing/2014/main" id="{3B14BEC4-DB5A-4294-93EB-D76BE0AFBA1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8;p41">
              <a:extLst>
                <a:ext uri="{FF2B5EF4-FFF2-40B4-BE49-F238E27FC236}">
                  <a16:creationId xmlns:a16="http://schemas.microsoft.com/office/drawing/2014/main" id="{672355E9-82F9-4AF1-BC35-1130D14F7EF6}"/>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9;p41">
              <a:extLst>
                <a:ext uri="{FF2B5EF4-FFF2-40B4-BE49-F238E27FC236}">
                  <a16:creationId xmlns:a16="http://schemas.microsoft.com/office/drawing/2014/main" id="{EDC1AF67-EDB5-4C3D-9488-E844F9FA443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50;p41">
              <a:extLst>
                <a:ext uri="{FF2B5EF4-FFF2-40B4-BE49-F238E27FC236}">
                  <a16:creationId xmlns:a16="http://schemas.microsoft.com/office/drawing/2014/main" id="{94660336-8FCC-4E13-916F-ED8F60B26644}"/>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51;p41">
              <a:extLst>
                <a:ext uri="{FF2B5EF4-FFF2-40B4-BE49-F238E27FC236}">
                  <a16:creationId xmlns:a16="http://schemas.microsoft.com/office/drawing/2014/main" id="{D3B31F27-84BD-464A-B2B9-8CAB35FB3B1D}"/>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52;p41">
              <a:extLst>
                <a:ext uri="{FF2B5EF4-FFF2-40B4-BE49-F238E27FC236}">
                  <a16:creationId xmlns:a16="http://schemas.microsoft.com/office/drawing/2014/main" id="{C701F3D7-6F3F-45E7-9C4E-AD2D2CB85E08}"/>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53;p41">
              <a:extLst>
                <a:ext uri="{FF2B5EF4-FFF2-40B4-BE49-F238E27FC236}">
                  <a16:creationId xmlns:a16="http://schemas.microsoft.com/office/drawing/2014/main" id="{92FC6C0C-CEF7-4637-AE57-33B4C030CCB8}"/>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54;p41">
              <a:extLst>
                <a:ext uri="{FF2B5EF4-FFF2-40B4-BE49-F238E27FC236}">
                  <a16:creationId xmlns:a16="http://schemas.microsoft.com/office/drawing/2014/main" id="{40CC19E6-B034-4AC8-A625-0D181D0B923F}"/>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55;p41">
              <a:extLst>
                <a:ext uri="{FF2B5EF4-FFF2-40B4-BE49-F238E27FC236}">
                  <a16:creationId xmlns:a16="http://schemas.microsoft.com/office/drawing/2014/main" id="{E7E86159-F74F-47D8-9FAB-CCF25AB60B51}"/>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6;p41">
              <a:extLst>
                <a:ext uri="{FF2B5EF4-FFF2-40B4-BE49-F238E27FC236}">
                  <a16:creationId xmlns:a16="http://schemas.microsoft.com/office/drawing/2014/main" id="{21D94F5F-20F7-46C7-A303-64D1B3A030F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7;p41">
              <a:extLst>
                <a:ext uri="{FF2B5EF4-FFF2-40B4-BE49-F238E27FC236}">
                  <a16:creationId xmlns:a16="http://schemas.microsoft.com/office/drawing/2014/main" id="{8930CFCD-1985-45AB-8A0D-EA0EF866DE15}"/>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8;p41">
              <a:extLst>
                <a:ext uri="{FF2B5EF4-FFF2-40B4-BE49-F238E27FC236}">
                  <a16:creationId xmlns:a16="http://schemas.microsoft.com/office/drawing/2014/main" id="{B8F23D9C-5126-46D5-AD35-BD4F2A9A6A72}"/>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9;p41">
              <a:extLst>
                <a:ext uri="{FF2B5EF4-FFF2-40B4-BE49-F238E27FC236}">
                  <a16:creationId xmlns:a16="http://schemas.microsoft.com/office/drawing/2014/main" id="{D661EF8E-6E06-4F63-A2CA-C03302B6946A}"/>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1182;p41">
            <a:extLst>
              <a:ext uri="{FF2B5EF4-FFF2-40B4-BE49-F238E27FC236}">
                <a16:creationId xmlns:a16="http://schemas.microsoft.com/office/drawing/2014/main" id="{59965887-9820-421D-A4DD-EEE8E589E00A}"/>
              </a:ext>
            </a:extLst>
          </p:cNvPr>
          <p:cNvSpPr txBox="1">
            <a:spLocks/>
          </p:cNvSpPr>
          <p:nvPr/>
        </p:nvSpPr>
        <p:spPr>
          <a:xfrm>
            <a:off x="5906783" y="1351284"/>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273" name="Google Shape;1160;p41">
            <a:extLst>
              <a:ext uri="{FF2B5EF4-FFF2-40B4-BE49-F238E27FC236}">
                <a16:creationId xmlns:a16="http://schemas.microsoft.com/office/drawing/2014/main" id="{8C62132A-9DE3-467B-AACA-784F034946BD}"/>
              </a:ext>
            </a:extLst>
          </p:cNvPr>
          <p:cNvSpPr/>
          <p:nvPr/>
        </p:nvSpPr>
        <p:spPr>
          <a:xfrm rot="5400000">
            <a:off x="4073578" y="1767150"/>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1161;p41">
            <a:extLst>
              <a:ext uri="{FF2B5EF4-FFF2-40B4-BE49-F238E27FC236}">
                <a16:creationId xmlns:a16="http://schemas.microsoft.com/office/drawing/2014/main" id="{A212F01F-7B67-4383-8F0E-A6583A9CADD1}"/>
              </a:ext>
            </a:extLst>
          </p:cNvPr>
          <p:cNvGrpSpPr/>
          <p:nvPr/>
        </p:nvGrpSpPr>
        <p:grpSpPr>
          <a:xfrm>
            <a:off x="4062901" y="1277298"/>
            <a:ext cx="1433209" cy="572685"/>
            <a:chOff x="5410368" y="3082575"/>
            <a:chExt cx="1433209" cy="743650"/>
          </a:xfrm>
          <a:solidFill>
            <a:srgbClr val="92D050"/>
          </a:solidFill>
        </p:grpSpPr>
        <p:sp>
          <p:nvSpPr>
            <p:cNvPr id="275" name="Google Shape;1162;p41">
              <a:extLst>
                <a:ext uri="{FF2B5EF4-FFF2-40B4-BE49-F238E27FC236}">
                  <a16:creationId xmlns:a16="http://schemas.microsoft.com/office/drawing/2014/main" id="{CD88B40A-884A-4697-9E3A-55E557C89AD1}"/>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63;p41">
              <a:extLst>
                <a:ext uri="{FF2B5EF4-FFF2-40B4-BE49-F238E27FC236}">
                  <a16:creationId xmlns:a16="http://schemas.microsoft.com/office/drawing/2014/main" id="{20D8349E-A6AD-4974-9E11-FB1E79A88483}"/>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64;p41">
              <a:extLst>
                <a:ext uri="{FF2B5EF4-FFF2-40B4-BE49-F238E27FC236}">
                  <a16:creationId xmlns:a16="http://schemas.microsoft.com/office/drawing/2014/main" id="{30E8ADC5-D8C0-40B8-9399-212ECA442AAE}"/>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65;p41">
              <a:extLst>
                <a:ext uri="{FF2B5EF4-FFF2-40B4-BE49-F238E27FC236}">
                  <a16:creationId xmlns:a16="http://schemas.microsoft.com/office/drawing/2014/main" id="{F6969CB0-8C8A-4DC8-AB48-88478AB0C50E}"/>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66;p41">
              <a:extLst>
                <a:ext uri="{FF2B5EF4-FFF2-40B4-BE49-F238E27FC236}">
                  <a16:creationId xmlns:a16="http://schemas.microsoft.com/office/drawing/2014/main" id="{DE7BC2D4-9996-47A3-A302-F994B7002070}"/>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67;p41">
              <a:extLst>
                <a:ext uri="{FF2B5EF4-FFF2-40B4-BE49-F238E27FC236}">
                  <a16:creationId xmlns:a16="http://schemas.microsoft.com/office/drawing/2014/main" id="{2B1E8340-73B2-4504-84BB-D23175B75B93}"/>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68;p41">
              <a:extLst>
                <a:ext uri="{FF2B5EF4-FFF2-40B4-BE49-F238E27FC236}">
                  <a16:creationId xmlns:a16="http://schemas.microsoft.com/office/drawing/2014/main" id="{C1FC45A6-1C29-4873-8BB0-8F9EDC643748}"/>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69;p41">
              <a:extLst>
                <a:ext uri="{FF2B5EF4-FFF2-40B4-BE49-F238E27FC236}">
                  <a16:creationId xmlns:a16="http://schemas.microsoft.com/office/drawing/2014/main" id="{C17DB1E7-D791-474F-818F-38B13237B9F8}"/>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70;p41">
              <a:extLst>
                <a:ext uri="{FF2B5EF4-FFF2-40B4-BE49-F238E27FC236}">
                  <a16:creationId xmlns:a16="http://schemas.microsoft.com/office/drawing/2014/main" id="{F54CFA61-5931-42A8-A07E-8C8F30C21CDD}"/>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71;p41">
              <a:extLst>
                <a:ext uri="{FF2B5EF4-FFF2-40B4-BE49-F238E27FC236}">
                  <a16:creationId xmlns:a16="http://schemas.microsoft.com/office/drawing/2014/main" id="{6252C8B5-A7DB-4A52-9392-789E2522DF7A}"/>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72;p41">
              <a:extLst>
                <a:ext uri="{FF2B5EF4-FFF2-40B4-BE49-F238E27FC236}">
                  <a16:creationId xmlns:a16="http://schemas.microsoft.com/office/drawing/2014/main" id="{B82E7717-B553-4028-8352-1ECC49DC5ABF}"/>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73;p41">
              <a:extLst>
                <a:ext uri="{FF2B5EF4-FFF2-40B4-BE49-F238E27FC236}">
                  <a16:creationId xmlns:a16="http://schemas.microsoft.com/office/drawing/2014/main" id="{CE35E269-FF8E-465E-A45A-DDB644534F98}"/>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74;p41">
              <a:extLst>
                <a:ext uri="{FF2B5EF4-FFF2-40B4-BE49-F238E27FC236}">
                  <a16:creationId xmlns:a16="http://schemas.microsoft.com/office/drawing/2014/main" id="{6781327C-DA38-4336-B015-5CD437F21F54}"/>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75;p41">
              <a:extLst>
                <a:ext uri="{FF2B5EF4-FFF2-40B4-BE49-F238E27FC236}">
                  <a16:creationId xmlns:a16="http://schemas.microsoft.com/office/drawing/2014/main" id="{B8C7B4AA-FC45-4755-A713-58580857E557}"/>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76;p41">
              <a:extLst>
                <a:ext uri="{FF2B5EF4-FFF2-40B4-BE49-F238E27FC236}">
                  <a16:creationId xmlns:a16="http://schemas.microsoft.com/office/drawing/2014/main" id="{D84491BB-CE0E-4C80-846E-2748D8A66E2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1183;p41">
            <a:extLst>
              <a:ext uri="{FF2B5EF4-FFF2-40B4-BE49-F238E27FC236}">
                <a16:creationId xmlns:a16="http://schemas.microsoft.com/office/drawing/2014/main" id="{21131F92-BF5B-402E-9616-7D8243ECE642}"/>
              </a:ext>
            </a:extLst>
          </p:cNvPr>
          <p:cNvSpPr txBox="1">
            <a:spLocks/>
          </p:cNvSpPr>
          <p:nvPr/>
        </p:nvSpPr>
        <p:spPr>
          <a:xfrm>
            <a:off x="4378113" y="1324875"/>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291" name="Rectangle 290">
            <a:extLst>
              <a:ext uri="{FF2B5EF4-FFF2-40B4-BE49-F238E27FC236}">
                <a16:creationId xmlns:a16="http://schemas.microsoft.com/office/drawing/2014/main" id="{0A0A7D74-79C3-4077-A4DE-7CD28EFE49F0}"/>
              </a:ext>
            </a:extLst>
          </p:cNvPr>
          <p:cNvSpPr/>
          <p:nvPr/>
        </p:nvSpPr>
        <p:spPr>
          <a:xfrm>
            <a:off x="4129947" y="2041350"/>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2" name="Rectangle 291">
            <a:extLst>
              <a:ext uri="{FF2B5EF4-FFF2-40B4-BE49-F238E27FC236}">
                <a16:creationId xmlns:a16="http://schemas.microsoft.com/office/drawing/2014/main" id="{EFFF957D-4E99-40D0-9317-DBE2154BCC82}"/>
              </a:ext>
            </a:extLst>
          </p:cNvPr>
          <p:cNvSpPr/>
          <p:nvPr/>
        </p:nvSpPr>
        <p:spPr>
          <a:xfrm>
            <a:off x="5738529"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 name="Rectangle: Rounded Corners 1">
            <a:extLst>
              <a:ext uri="{FF2B5EF4-FFF2-40B4-BE49-F238E27FC236}">
                <a16:creationId xmlns:a16="http://schemas.microsoft.com/office/drawing/2014/main" id="{656DD4FE-1F95-45D9-80B2-61AFC0017492}"/>
              </a:ext>
            </a:extLst>
          </p:cNvPr>
          <p:cNvSpPr/>
          <p:nvPr/>
        </p:nvSpPr>
        <p:spPr>
          <a:xfrm>
            <a:off x="3927231" y="1101220"/>
            <a:ext cx="3458715"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58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randombar(horizontal)">
                                      <p:cBhvr>
                                        <p:cTn id="23" dur="500"/>
                                        <p:tgtEl>
                                          <p:spTgt spid="2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randombar(horizontal)">
                                      <p:cBhvr>
                                        <p:cTn id="26" dur="500"/>
                                        <p:tgtEl>
                                          <p:spTgt spid="23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randombar(horizontal)">
                                      <p:cBhvr>
                                        <p:cTn id="34" dur="500"/>
                                        <p:tgtEl>
                                          <p:spTgt spid="273"/>
                                        </p:tgtEl>
                                      </p:cBhvr>
                                    </p:animEffect>
                                  </p:childTnLst>
                                </p:cTn>
                              </p:par>
                              <p:par>
                                <p:cTn id="35" presetID="14" presetClass="entr" presetSubtype="10" fill="hold" nodeType="withEffect">
                                  <p:stCondLst>
                                    <p:cond delay="0"/>
                                  </p:stCondLst>
                                  <p:childTnLst>
                                    <p:set>
                                      <p:cBhvr>
                                        <p:cTn id="36" dur="1" fill="hold">
                                          <p:stCondLst>
                                            <p:cond delay="0"/>
                                          </p:stCondLst>
                                        </p:cTn>
                                        <p:tgtEl>
                                          <p:spTgt spid="274"/>
                                        </p:tgtEl>
                                        <p:attrNameLst>
                                          <p:attrName>style.visibility</p:attrName>
                                        </p:attrNameLst>
                                      </p:cBhvr>
                                      <p:to>
                                        <p:strVal val="visible"/>
                                      </p:to>
                                    </p:set>
                                    <p:animEffect transition="in" filter="randombar(horizontal)">
                                      <p:cBhvr>
                                        <p:cTn id="37" dur="500"/>
                                        <p:tgtEl>
                                          <p:spTgt spid="27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randombar(horizontal)">
                                      <p:cBhvr>
                                        <p:cTn id="40" dur="500"/>
                                        <p:tgtEl>
                                          <p:spTgt spid="290"/>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randombar(horizontal)">
                                      <p:cBhvr>
                                        <p:cTn id="43" dur="500"/>
                                        <p:tgtEl>
                                          <p:spTgt spid="291"/>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237"/>
                                        </p:tgtEl>
                                        <p:attrNameLst>
                                          <p:attrName>style.visibility</p:attrName>
                                        </p:attrNameLst>
                                      </p:cBhvr>
                                      <p:to>
                                        <p:strVal val="visible"/>
                                      </p:to>
                                    </p:set>
                                    <p:animEffect transition="in" filter="randombar(horizontal)">
                                      <p:cBhvr>
                                        <p:cTn id="48" dur="500"/>
                                        <p:tgtEl>
                                          <p:spTgt spid="237"/>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54"/>
                                        </p:tgtEl>
                                        <p:attrNameLst>
                                          <p:attrName>style.visibility</p:attrName>
                                        </p:attrNameLst>
                                      </p:cBhvr>
                                      <p:to>
                                        <p:strVal val="visible"/>
                                      </p:to>
                                    </p:set>
                                    <p:animEffect transition="in" filter="randombar(horizontal)">
                                      <p:cBhvr>
                                        <p:cTn id="51" dur="500"/>
                                        <p:tgtEl>
                                          <p:spTgt spid="25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92"/>
                                        </p:tgtEl>
                                        <p:attrNameLst>
                                          <p:attrName>style.visibility</p:attrName>
                                        </p:attrNameLst>
                                      </p:cBhvr>
                                      <p:to>
                                        <p:strVal val="visible"/>
                                      </p:to>
                                    </p:set>
                                    <p:animEffect transition="in" filter="randombar(horizontal)">
                                      <p:cBhvr>
                                        <p:cTn id="54" dur="500"/>
                                        <p:tgtEl>
                                          <p:spTgt spid="29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randombar(horizontal)">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 grpId="0" animBg="1"/>
      <p:bldP spid="1181" grpId="0"/>
      <p:bldP spid="235" grpId="0"/>
      <p:bldP spid="9" grpId="0" animBg="1"/>
      <p:bldP spid="236" grpId="0" animBg="1"/>
      <p:bldP spid="254" grpId="0"/>
      <p:bldP spid="273" grpId="0" animBg="1"/>
      <p:bldP spid="290" grpId="0"/>
      <p:bldP spid="291" grpId="0" animBg="1"/>
      <p:bldP spid="292" grpId="0" animBg="1"/>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1200596" y="176384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904960" y="1273987"/>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1070278" y="1233960"/>
            <a:ext cx="1169578"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Makes Payment</a:t>
            </a:r>
            <a:endParaRPr sz="1400" b="1" dirty="0">
              <a:solidFill>
                <a:schemeClr val="dk1"/>
              </a:solidFill>
            </a:endParaRPr>
          </a:p>
        </p:txBody>
      </p:sp>
      <p:pic>
        <p:nvPicPr>
          <p:cNvPr id="4" name="Picture 3" descr="Icon&#10;&#10;Description automatically generated">
            <a:extLst>
              <a:ext uri="{FF2B5EF4-FFF2-40B4-BE49-F238E27FC236}">
                <a16:creationId xmlns:a16="http://schemas.microsoft.com/office/drawing/2014/main" id="{A7290308-8AA2-4E94-A3C7-98697572D5FC}"/>
              </a:ext>
            </a:extLst>
          </p:cNvPr>
          <p:cNvPicPr>
            <a:picLocks noChangeAspect="1"/>
          </p:cNvPicPr>
          <p:nvPr/>
        </p:nvPicPr>
        <p:blipFill>
          <a:blip r:embed="rId3"/>
          <a:stretch>
            <a:fillRect/>
          </a:stretch>
        </p:blipFill>
        <p:spPr>
          <a:xfrm>
            <a:off x="303461" y="1262188"/>
            <a:ext cx="459866" cy="459866"/>
          </a:xfrm>
          <a:prstGeom prst="rect">
            <a:avLst/>
          </a:prstGeom>
        </p:spPr>
      </p:pic>
      <p:sp>
        <p:nvSpPr>
          <p:cNvPr id="7" name="TextBox 6">
            <a:extLst>
              <a:ext uri="{FF2B5EF4-FFF2-40B4-BE49-F238E27FC236}">
                <a16:creationId xmlns:a16="http://schemas.microsoft.com/office/drawing/2014/main" id="{D748ED71-DA71-455C-B66D-3461AA441878}"/>
              </a:ext>
            </a:extLst>
          </p:cNvPr>
          <p:cNvSpPr txBox="1"/>
          <p:nvPr/>
        </p:nvSpPr>
        <p:spPr>
          <a:xfrm>
            <a:off x="179926" y="1774515"/>
            <a:ext cx="630301" cy="215444"/>
          </a:xfrm>
          <a:prstGeom prst="rect">
            <a:avLst/>
          </a:prstGeom>
          <a:noFill/>
        </p:spPr>
        <p:txBody>
          <a:bodyPr wrap="none" rtlCol="0">
            <a:spAutoFit/>
          </a:bodyPr>
          <a:lstStyle/>
          <a:p>
            <a:r>
              <a:rPr lang="en-US" sz="800" dirty="0"/>
              <a:t>Customer</a:t>
            </a:r>
          </a:p>
        </p:txBody>
      </p:sp>
      <p:grpSp>
        <p:nvGrpSpPr>
          <p:cNvPr id="218" name="Google Shape;1143;p41">
            <a:extLst>
              <a:ext uri="{FF2B5EF4-FFF2-40B4-BE49-F238E27FC236}">
                <a16:creationId xmlns:a16="http://schemas.microsoft.com/office/drawing/2014/main" id="{53274C4F-9933-4129-9BE2-20D4B201476A}"/>
              </a:ext>
            </a:extLst>
          </p:cNvPr>
          <p:cNvGrpSpPr/>
          <p:nvPr/>
        </p:nvGrpSpPr>
        <p:grpSpPr>
          <a:xfrm>
            <a:off x="2409414" y="1277796"/>
            <a:ext cx="1440875" cy="572685"/>
            <a:chOff x="3874069" y="3082575"/>
            <a:chExt cx="1440875" cy="743650"/>
          </a:xfrm>
          <a:solidFill>
            <a:srgbClr val="FF6600"/>
          </a:solidFill>
        </p:grpSpPr>
        <p:sp>
          <p:nvSpPr>
            <p:cNvPr id="219" name="Google Shape;1144;p41">
              <a:extLst>
                <a:ext uri="{FF2B5EF4-FFF2-40B4-BE49-F238E27FC236}">
                  <a16:creationId xmlns:a16="http://schemas.microsoft.com/office/drawing/2014/main" id="{F78EEC10-B63E-426B-9B88-C442A6DD153F}"/>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45;p41">
              <a:extLst>
                <a:ext uri="{FF2B5EF4-FFF2-40B4-BE49-F238E27FC236}">
                  <a16:creationId xmlns:a16="http://schemas.microsoft.com/office/drawing/2014/main" id="{8127583A-6387-45E8-ACFB-F02330453B12}"/>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46;p41">
              <a:extLst>
                <a:ext uri="{FF2B5EF4-FFF2-40B4-BE49-F238E27FC236}">
                  <a16:creationId xmlns:a16="http://schemas.microsoft.com/office/drawing/2014/main" id="{3A6A0030-4A7B-450E-9DC1-1791A60FB087}"/>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47;p41">
              <a:extLst>
                <a:ext uri="{FF2B5EF4-FFF2-40B4-BE49-F238E27FC236}">
                  <a16:creationId xmlns:a16="http://schemas.microsoft.com/office/drawing/2014/main" id="{F769073C-B37D-4FA2-ACA5-CB4AB593ABFB}"/>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48;p41">
              <a:extLst>
                <a:ext uri="{FF2B5EF4-FFF2-40B4-BE49-F238E27FC236}">
                  <a16:creationId xmlns:a16="http://schemas.microsoft.com/office/drawing/2014/main" id="{5A814159-641F-4E36-A264-A4ABBA0CE707}"/>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49;p41">
              <a:extLst>
                <a:ext uri="{FF2B5EF4-FFF2-40B4-BE49-F238E27FC236}">
                  <a16:creationId xmlns:a16="http://schemas.microsoft.com/office/drawing/2014/main" id="{69253FAE-40B0-4CAB-9A80-D93627B6671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50;p41">
              <a:extLst>
                <a:ext uri="{FF2B5EF4-FFF2-40B4-BE49-F238E27FC236}">
                  <a16:creationId xmlns:a16="http://schemas.microsoft.com/office/drawing/2014/main" id="{B8EC0A38-83EC-478D-BB58-6E080DE15C0A}"/>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51;p41">
              <a:extLst>
                <a:ext uri="{FF2B5EF4-FFF2-40B4-BE49-F238E27FC236}">
                  <a16:creationId xmlns:a16="http://schemas.microsoft.com/office/drawing/2014/main" id="{F311E189-0BD7-4F0C-B16F-563953EA2D41}"/>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52;p41">
              <a:extLst>
                <a:ext uri="{FF2B5EF4-FFF2-40B4-BE49-F238E27FC236}">
                  <a16:creationId xmlns:a16="http://schemas.microsoft.com/office/drawing/2014/main" id="{EDA95EA8-EF83-48E9-9C33-DB055420CCC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53;p41">
              <a:extLst>
                <a:ext uri="{FF2B5EF4-FFF2-40B4-BE49-F238E27FC236}">
                  <a16:creationId xmlns:a16="http://schemas.microsoft.com/office/drawing/2014/main" id="{89E5CA02-942B-420F-861A-0D39C41E11FA}"/>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54;p41">
              <a:extLst>
                <a:ext uri="{FF2B5EF4-FFF2-40B4-BE49-F238E27FC236}">
                  <a16:creationId xmlns:a16="http://schemas.microsoft.com/office/drawing/2014/main" id="{BB951A9F-EF9F-4D05-AF86-DCE3CBAC7FC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55;p41">
              <a:extLst>
                <a:ext uri="{FF2B5EF4-FFF2-40B4-BE49-F238E27FC236}">
                  <a16:creationId xmlns:a16="http://schemas.microsoft.com/office/drawing/2014/main" id="{B9556526-6E5D-4FE8-88ED-EE0BEA066EAA}"/>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56;p41">
              <a:extLst>
                <a:ext uri="{FF2B5EF4-FFF2-40B4-BE49-F238E27FC236}">
                  <a16:creationId xmlns:a16="http://schemas.microsoft.com/office/drawing/2014/main" id="{5E088C35-B8E3-43F1-87B2-5C9E14097A9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57;p41">
              <a:extLst>
                <a:ext uri="{FF2B5EF4-FFF2-40B4-BE49-F238E27FC236}">
                  <a16:creationId xmlns:a16="http://schemas.microsoft.com/office/drawing/2014/main" id="{6BC4057B-C812-489A-8FCD-C252D514531E}"/>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58;p41">
              <a:extLst>
                <a:ext uri="{FF2B5EF4-FFF2-40B4-BE49-F238E27FC236}">
                  <a16:creationId xmlns:a16="http://schemas.microsoft.com/office/drawing/2014/main" id="{8CFD1AFA-06AD-4ECC-A3F1-FF07CF9A1695}"/>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59;p41">
              <a:extLst>
                <a:ext uri="{FF2B5EF4-FFF2-40B4-BE49-F238E27FC236}">
                  <a16:creationId xmlns:a16="http://schemas.microsoft.com/office/drawing/2014/main" id="{A677607D-029C-4218-AB75-BEE1F391CFCD}"/>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1182;p41">
            <a:extLst>
              <a:ext uri="{FF2B5EF4-FFF2-40B4-BE49-F238E27FC236}">
                <a16:creationId xmlns:a16="http://schemas.microsoft.com/office/drawing/2014/main" id="{F74FA332-4CAB-4424-865D-409A1EFB238B}"/>
              </a:ext>
            </a:extLst>
          </p:cNvPr>
          <p:cNvSpPr txBox="1">
            <a:spLocks/>
          </p:cNvSpPr>
          <p:nvPr/>
        </p:nvSpPr>
        <p:spPr>
          <a:xfrm>
            <a:off x="2645988" y="1223032"/>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9" name="Rectangle 8">
            <a:extLst>
              <a:ext uri="{FF2B5EF4-FFF2-40B4-BE49-F238E27FC236}">
                <a16:creationId xmlns:a16="http://schemas.microsoft.com/office/drawing/2014/main" id="{E04663EA-CE25-4BA3-AC49-EB26B65B5BE3}"/>
              </a:ext>
            </a:extLst>
          </p:cNvPr>
          <p:cNvSpPr/>
          <p:nvPr/>
        </p:nvSpPr>
        <p:spPr>
          <a:xfrm>
            <a:off x="929197"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Pending</a:t>
            </a:r>
            <a:endParaRPr lang="en-US" sz="800" dirty="0"/>
          </a:p>
          <a:p>
            <a:pPr algn="ctr"/>
            <a:r>
              <a:rPr lang="en-US" sz="800" dirty="0"/>
              <a:t>Payment - </a:t>
            </a:r>
            <a:r>
              <a:rPr lang="en-US" sz="900" dirty="0">
                <a:solidFill>
                  <a:srgbClr val="A31515"/>
                </a:solidFill>
                <a:latin typeface="Cascadia Mono" panose="020B0609020000020004" pitchFamily="49" charset="0"/>
              </a:rPr>
              <a:t>Pending</a:t>
            </a:r>
            <a:endParaRPr lang="en-US" sz="800" dirty="0"/>
          </a:p>
        </p:txBody>
      </p:sp>
      <p:sp>
        <p:nvSpPr>
          <p:cNvPr id="236" name="Rectangle 235">
            <a:extLst>
              <a:ext uri="{FF2B5EF4-FFF2-40B4-BE49-F238E27FC236}">
                <a16:creationId xmlns:a16="http://schemas.microsoft.com/office/drawing/2014/main" id="{1BFA97FE-09FA-487D-9619-ED252229E492}"/>
              </a:ext>
            </a:extLst>
          </p:cNvPr>
          <p:cNvSpPr/>
          <p:nvPr/>
        </p:nvSpPr>
        <p:spPr>
          <a:xfrm>
            <a:off x="2465661" y="204744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grpSp>
        <p:nvGrpSpPr>
          <p:cNvPr id="237" name="Google Shape;1143;p41">
            <a:extLst>
              <a:ext uri="{FF2B5EF4-FFF2-40B4-BE49-F238E27FC236}">
                <a16:creationId xmlns:a16="http://schemas.microsoft.com/office/drawing/2014/main" id="{296E4DB4-BD84-4049-B2C6-190D678604C3}"/>
              </a:ext>
            </a:extLst>
          </p:cNvPr>
          <p:cNvGrpSpPr/>
          <p:nvPr/>
        </p:nvGrpSpPr>
        <p:grpSpPr>
          <a:xfrm>
            <a:off x="5593993" y="1302623"/>
            <a:ext cx="1440875" cy="572685"/>
            <a:chOff x="3874069" y="3082575"/>
            <a:chExt cx="1440875" cy="743650"/>
          </a:xfrm>
          <a:solidFill>
            <a:srgbClr val="FF3399"/>
          </a:solidFill>
        </p:grpSpPr>
        <p:sp>
          <p:nvSpPr>
            <p:cNvPr id="238" name="Google Shape;1144;p41">
              <a:extLst>
                <a:ext uri="{FF2B5EF4-FFF2-40B4-BE49-F238E27FC236}">
                  <a16:creationId xmlns:a16="http://schemas.microsoft.com/office/drawing/2014/main" id="{025F1656-A050-4FB2-BC6A-F4C4D399964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45;p41">
              <a:extLst>
                <a:ext uri="{FF2B5EF4-FFF2-40B4-BE49-F238E27FC236}">
                  <a16:creationId xmlns:a16="http://schemas.microsoft.com/office/drawing/2014/main" id="{1369FADE-88C0-456C-9AAE-03E7914B61A3}"/>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6;p41">
              <a:extLst>
                <a:ext uri="{FF2B5EF4-FFF2-40B4-BE49-F238E27FC236}">
                  <a16:creationId xmlns:a16="http://schemas.microsoft.com/office/drawing/2014/main" id="{CE1249F3-0420-4D4F-A28B-38742E3C92F4}"/>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7;p41">
              <a:extLst>
                <a:ext uri="{FF2B5EF4-FFF2-40B4-BE49-F238E27FC236}">
                  <a16:creationId xmlns:a16="http://schemas.microsoft.com/office/drawing/2014/main" id="{3B14BEC4-DB5A-4294-93EB-D76BE0AFBA1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8;p41">
              <a:extLst>
                <a:ext uri="{FF2B5EF4-FFF2-40B4-BE49-F238E27FC236}">
                  <a16:creationId xmlns:a16="http://schemas.microsoft.com/office/drawing/2014/main" id="{672355E9-82F9-4AF1-BC35-1130D14F7EF6}"/>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9;p41">
              <a:extLst>
                <a:ext uri="{FF2B5EF4-FFF2-40B4-BE49-F238E27FC236}">
                  <a16:creationId xmlns:a16="http://schemas.microsoft.com/office/drawing/2014/main" id="{EDC1AF67-EDB5-4C3D-9488-E844F9FA443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50;p41">
              <a:extLst>
                <a:ext uri="{FF2B5EF4-FFF2-40B4-BE49-F238E27FC236}">
                  <a16:creationId xmlns:a16="http://schemas.microsoft.com/office/drawing/2014/main" id="{94660336-8FCC-4E13-916F-ED8F60B26644}"/>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51;p41">
              <a:extLst>
                <a:ext uri="{FF2B5EF4-FFF2-40B4-BE49-F238E27FC236}">
                  <a16:creationId xmlns:a16="http://schemas.microsoft.com/office/drawing/2014/main" id="{D3B31F27-84BD-464A-B2B9-8CAB35FB3B1D}"/>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52;p41">
              <a:extLst>
                <a:ext uri="{FF2B5EF4-FFF2-40B4-BE49-F238E27FC236}">
                  <a16:creationId xmlns:a16="http://schemas.microsoft.com/office/drawing/2014/main" id="{C701F3D7-6F3F-45E7-9C4E-AD2D2CB85E08}"/>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53;p41">
              <a:extLst>
                <a:ext uri="{FF2B5EF4-FFF2-40B4-BE49-F238E27FC236}">
                  <a16:creationId xmlns:a16="http://schemas.microsoft.com/office/drawing/2014/main" id="{92FC6C0C-CEF7-4637-AE57-33B4C030CCB8}"/>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54;p41">
              <a:extLst>
                <a:ext uri="{FF2B5EF4-FFF2-40B4-BE49-F238E27FC236}">
                  <a16:creationId xmlns:a16="http://schemas.microsoft.com/office/drawing/2014/main" id="{40CC19E6-B034-4AC8-A625-0D181D0B923F}"/>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55;p41">
              <a:extLst>
                <a:ext uri="{FF2B5EF4-FFF2-40B4-BE49-F238E27FC236}">
                  <a16:creationId xmlns:a16="http://schemas.microsoft.com/office/drawing/2014/main" id="{E7E86159-F74F-47D8-9FAB-CCF25AB60B51}"/>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6;p41">
              <a:extLst>
                <a:ext uri="{FF2B5EF4-FFF2-40B4-BE49-F238E27FC236}">
                  <a16:creationId xmlns:a16="http://schemas.microsoft.com/office/drawing/2014/main" id="{21D94F5F-20F7-46C7-A303-64D1B3A030F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7;p41">
              <a:extLst>
                <a:ext uri="{FF2B5EF4-FFF2-40B4-BE49-F238E27FC236}">
                  <a16:creationId xmlns:a16="http://schemas.microsoft.com/office/drawing/2014/main" id="{8930CFCD-1985-45AB-8A0D-EA0EF866DE15}"/>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8;p41">
              <a:extLst>
                <a:ext uri="{FF2B5EF4-FFF2-40B4-BE49-F238E27FC236}">
                  <a16:creationId xmlns:a16="http://schemas.microsoft.com/office/drawing/2014/main" id="{B8F23D9C-5126-46D5-AD35-BD4F2A9A6A72}"/>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9;p41">
              <a:extLst>
                <a:ext uri="{FF2B5EF4-FFF2-40B4-BE49-F238E27FC236}">
                  <a16:creationId xmlns:a16="http://schemas.microsoft.com/office/drawing/2014/main" id="{D661EF8E-6E06-4F63-A2CA-C03302B6946A}"/>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1182;p41">
            <a:extLst>
              <a:ext uri="{FF2B5EF4-FFF2-40B4-BE49-F238E27FC236}">
                <a16:creationId xmlns:a16="http://schemas.microsoft.com/office/drawing/2014/main" id="{59965887-9820-421D-A4DD-EEE8E589E00A}"/>
              </a:ext>
            </a:extLst>
          </p:cNvPr>
          <p:cNvSpPr txBox="1">
            <a:spLocks/>
          </p:cNvSpPr>
          <p:nvPr/>
        </p:nvSpPr>
        <p:spPr>
          <a:xfrm>
            <a:off x="5906783" y="1351284"/>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273" name="Google Shape;1160;p41">
            <a:extLst>
              <a:ext uri="{FF2B5EF4-FFF2-40B4-BE49-F238E27FC236}">
                <a16:creationId xmlns:a16="http://schemas.microsoft.com/office/drawing/2014/main" id="{8C62132A-9DE3-467B-AACA-784F034946BD}"/>
              </a:ext>
            </a:extLst>
          </p:cNvPr>
          <p:cNvSpPr/>
          <p:nvPr/>
        </p:nvSpPr>
        <p:spPr>
          <a:xfrm rot="5400000">
            <a:off x="4073578" y="1767150"/>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1161;p41">
            <a:extLst>
              <a:ext uri="{FF2B5EF4-FFF2-40B4-BE49-F238E27FC236}">
                <a16:creationId xmlns:a16="http://schemas.microsoft.com/office/drawing/2014/main" id="{A212F01F-7B67-4383-8F0E-A6583A9CADD1}"/>
              </a:ext>
            </a:extLst>
          </p:cNvPr>
          <p:cNvGrpSpPr/>
          <p:nvPr/>
        </p:nvGrpSpPr>
        <p:grpSpPr>
          <a:xfrm>
            <a:off x="4062901" y="1277298"/>
            <a:ext cx="1433209" cy="572685"/>
            <a:chOff x="5410368" y="3082575"/>
            <a:chExt cx="1433209" cy="743650"/>
          </a:xfrm>
          <a:solidFill>
            <a:srgbClr val="92D050"/>
          </a:solidFill>
        </p:grpSpPr>
        <p:sp>
          <p:nvSpPr>
            <p:cNvPr id="275" name="Google Shape;1162;p41">
              <a:extLst>
                <a:ext uri="{FF2B5EF4-FFF2-40B4-BE49-F238E27FC236}">
                  <a16:creationId xmlns:a16="http://schemas.microsoft.com/office/drawing/2014/main" id="{CD88B40A-884A-4697-9E3A-55E557C89AD1}"/>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63;p41">
              <a:extLst>
                <a:ext uri="{FF2B5EF4-FFF2-40B4-BE49-F238E27FC236}">
                  <a16:creationId xmlns:a16="http://schemas.microsoft.com/office/drawing/2014/main" id="{20D8349E-A6AD-4974-9E11-FB1E79A88483}"/>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64;p41">
              <a:extLst>
                <a:ext uri="{FF2B5EF4-FFF2-40B4-BE49-F238E27FC236}">
                  <a16:creationId xmlns:a16="http://schemas.microsoft.com/office/drawing/2014/main" id="{30E8ADC5-D8C0-40B8-9399-212ECA442AAE}"/>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65;p41">
              <a:extLst>
                <a:ext uri="{FF2B5EF4-FFF2-40B4-BE49-F238E27FC236}">
                  <a16:creationId xmlns:a16="http://schemas.microsoft.com/office/drawing/2014/main" id="{F6969CB0-8C8A-4DC8-AB48-88478AB0C50E}"/>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66;p41">
              <a:extLst>
                <a:ext uri="{FF2B5EF4-FFF2-40B4-BE49-F238E27FC236}">
                  <a16:creationId xmlns:a16="http://schemas.microsoft.com/office/drawing/2014/main" id="{DE7BC2D4-9996-47A3-A302-F994B7002070}"/>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67;p41">
              <a:extLst>
                <a:ext uri="{FF2B5EF4-FFF2-40B4-BE49-F238E27FC236}">
                  <a16:creationId xmlns:a16="http://schemas.microsoft.com/office/drawing/2014/main" id="{2B1E8340-73B2-4504-84BB-D23175B75B93}"/>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68;p41">
              <a:extLst>
                <a:ext uri="{FF2B5EF4-FFF2-40B4-BE49-F238E27FC236}">
                  <a16:creationId xmlns:a16="http://schemas.microsoft.com/office/drawing/2014/main" id="{C1FC45A6-1C29-4873-8BB0-8F9EDC643748}"/>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69;p41">
              <a:extLst>
                <a:ext uri="{FF2B5EF4-FFF2-40B4-BE49-F238E27FC236}">
                  <a16:creationId xmlns:a16="http://schemas.microsoft.com/office/drawing/2014/main" id="{C17DB1E7-D791-474F-818F-38B13237B9F8}"/>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70;p41">
              <a:extLst>
                <a:ext uri="{FF2B5EF4-FFF2-40B4-BE49-F238E27FC236}">
                  <a16:creationId xmlns:a16="http://schemas.microsoft.com/office/drawing/2014/main" id="{F54CFA61-5931-42A8-A07E-8C8F30C21CDD}"/>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71;p41">
              <a:extLst>
                <a:ext uri="{FF2B5EF4-FFF2-40B4-BE49-F238E27FC236}">
                  <a16:creationId xmlns:a16="http://schemas.microsoft.com/office/drawing/2014/main" id="{6252C8B5-A7DB-4A52-9392-789E2522DF7A}"/>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72;p41">
              <a:extLst>
                <a:ext uri="{FF2B5EF4-FFF2-40B4-BE49-F238E27FC236}">
                  <a16:creationId xmlns:a16="http://schemas.microsoft.com/office/drawing/2014/main" id="{B82E7717-B553-4028-8352-1ECC49DC5ABF}"/>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73;p41">
              <a:extLst>
                <a:ext uri="{FF2B5EF4-FFF2-40B4-BE49-F238E27FC236}">
                  <a16:creationId xmlns:a16="http://schemas.microsoft.com/office/drawing/2014/main" id="{CE35E269-FF8E-465E-A45A-DDB644534F98}"/>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74;p41">
              <a:extLst>
                <a:ext uri="{FF2B5EF4-FFF2-40B4-BE49-F238E27FC236}">
                  <a16:creationId xmlns:a16="http://schemas.microsoft.com/office/drawing/2014/main" id="{6781327C-DA38-4336-B015-5CD437F21F54}"/>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75;p41">
              <a:extLst>
                <a:ext uri="{FF2B5EF4-FFF2-40B4-BE49-F238E27FC236}">
                  <a16:creationId xmlns:a16="http://schemas.microsoft.com/office/drawing/2014/main" id="{B8C7B4AA-FC45-4755-A713-58580857E557}"/>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76;p41">
              <a:extLst>
                <a:ext uri="{FF2B5EF4-FFF2-40B4-BE49-F238E27FC236}">
                  <a16:creationId xmlns:a16="http://schemas.microsoft.com/office/drawing/2014/main" id="{D84491BB-CE0E-4C80-846E-2748D8A66E2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1183;p41">
            <a:extLst>
              <a:ext uri="{FF2B5EF4-FFF2-40B4-BE49-F238E27FC236}">
                <a16:creationId xmlns:a16="http://schemas.microsoft.com/office/drawing/2014/main" id="{21131F92-BF5B-402E-9616-7D8243ECE642}"/>
              </a:ext>
            </a:extLst>
          </p:cNvPr>
          <p:cNvSpPr txBox="1">
            <a:spLocks/>
          </p:cNvSpPr>
          <p:nvPr/>
        </p:nvSpPr>
        <p:spPr>
          <a:xfrm>
            <a:off x="4378113" y="1324875"/>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291" name="Rectangle 290">
            <a:extLst>
              <a:ext uri="{FF2B5EF4-FFF2-40B4-BE49-F238E27FC236}">
                <a16:creationId xmlns:a16="http://schemas.microsoft.com/office/drawing/2014/main" id="{0A0A7D74-79C3-4077-A4DE-7CD28EFE49F0}"/>
              </a:ext>
            </a:extLst>
          </p:cNvPr>
          <p:cNvSpPr/>
          <p:nvPr/>
        </p:nvSpPr>
        <p:spPr>
          <a:xfrm>
            <a:off x="4129947" y="2041350"/>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2" name="Rectangle 291">
            <a:extLst>
              <a:ext uri="{FF2B5EF4-FFF2-40B4-BE49-F238E27FC236}">
                <a16:creationId xmlns:a16="http://schemas.microsoft.com/office/drawing/2014/main" id="{EFFF957D-4E99-40D0-9317-DBE2154BCC82}"/>
              </a:ext>
            </a:extLst>
          </p:cNvPr>
          <p:cNvSpPr/>
          <p:nvPr/>
        </p:nvSpPr>
        <p:spPr>
          <a:xfrm>
            <a:off x="5738529"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3" name="Google Shape;1126;p41">
            <a:extLst>
              <a:ext uri="{FF2B5EF4-FFF2-40B4-BE49-F238E27FC236}">
                <a16:creationId xmlns:a16="http://schemas.microsoft.com/office/drawing/2014/main" id="{BCB1F60C-C666-4136-A17C-B165827727C4}"/>
              </a:ext>
            </a:extLst>
          </p:cNvPr>
          <p:cNvSpPr/>
          <p:nvPr/>
        </p:nvSpPr>
        <p:spPr>
          <a:xfrm rot="5400000">
            <a:off x="6080502" y="3737203"/>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1127;p41">
            <a:extLst>
              <a:ext uri="{FF2B5EF4-FFF2-40B4-BE49-F238E27FC236}">
                <a16:creationId xmlns:a16="http://schemas.microsoft.com/office/drawing/2014/main" id="{B96A9514-7C49-4F1C-8DCD-1089E1094167}"/>
              </a:ext>
            </a:extLst>
          </p:cNvPr>
          <p:cNvGrpSpPr/>
          <p:nvPr/>
        </p:nvGrpSpPr>
        <p:grpSpPr>
          <a:xfrm>
            <a:off x="5784866" y="3247346"/>
            <a:ext cx="1433209" cy="572685"/>
            <a:chOff x="2300423" y="3082575"/>
            <a:chExt cx="1433209" cy="743650"/>
          </a:xfrm>
        </p:grpSpPr>
        <p:sp>
          <p:nvSpPr>
            <p:cNvPr id="295" name="Google Shape;1128;p41">
              <a:extLst>
                <a:ext uri="{FF2B5EF4-FFF2-40B4-BE49-F238E27FC236}">
                  <a16:creationId xmlns:a16="http://schemas.microsoft.com/office/drawing/2014/main" id="{2A54869E-F25E-4499-B229-76644D9031ED}"/>
                </a:ext>
              </a:extLst>
            </p:cNvPr>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129;p41">
              <a:extLst>
                <a:ext uri="{FF2B5EF4-FFF2-40B4-BE49-F238E27FC236}">
                  <a16:creationId xmlns:a16="http://schemas.microsoft.com/office/drawing/2014/main" id="{83CC287A-22EF-4DC6-932B-E9E4E53862D3}"/>
                </a:ext>
              </a:extLst>
            </p:cNvPr>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130;p41">
              <a:extLst>
                <a:ext uri="{FF2B5EF4-FFF2-40B4-BE49-F238E27FC236}">
                  <a16:creationId xmlns:a16="http://schemas.microsoft.com/office/drawing/2014/main" id="{5AC412C9-D4C6-4EF9-B042-C3BD2E246E47}"/>
                </a:ext>
              </a:extLst>
            </p:cNvPr>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131;p41">
              <a:extLst>
                <a:ext uri="{FF2B5EF4-FFF2-40B4-BE49-F238E27FC236}">
                  <a16:creationId xmlns:a16="http://schemas.microsoft.com/office/drawing/2014/main" id="{414E8832-E8BD-447E-9DB6-E90515A1FE0D}"/>
                </a:ext>
              </a:extLst>
            </p:cNvPr>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132;p41">
              <a:extLst>
                <a:ext uri="{FF2B5EF4-FFF2-40B4-BE49-F238E27FC236}">
                  <a16:creationId xmlns:a16="http://schemas.microsoft.com/office/drawing/2014/main" id="{D1795F97-1E48-48D4-9FDD-F4250A2CFA68}"/>
                </a:ext>
              </a:extLst>
            </p:cNvPr>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133;p41">
              <a:extLst>
                <a:ext uri="{FF2B5EF4-FFF2-40B4-BE49-F238E27FC236}">
                  <a16:creationId xmlns:a16="http://schemas.microsoft.com/office/drawing/2014/main" id="{975E237A-51C9-4A0F-A28D-65F21AFDBC19}"/>
                </a:ext>
              </a:extLst>
            </p:cNvPr>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134;p41">
              <a:extLst>
                <a:ext uri="{FF2B5EF4-FFF2-40B4-BE49-F238E27FC236}">
                  <a16:creationId xmlns:a16="http://schemas.microsoft.com/office/drawing/2014/main" id="{BBEF8EEF-BEF6-48CF-8E06-71A9D48A7DAD}"/>
                </a:ext>
              </a:extLst>
            </p:cNvPr>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135;p41">
              <a:extLst>
                <a:ext uri="{FF2B5EF4-FFF2-40B4-BE49-F238E27FC236}">
                  <a16:creationId xmlns:a16="http://schemas.microsoft.com/office/drawing/2014/main" id="{A3CD90E0-82B8-4DF3-BA79-F00A720E4E3C}"/>
                </a:ext>
              </a:extLst>
            </p:cNvPr>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136;p41">
              <a:extLst>
                <a:ext uri="{FF2B5EF4-FFF2-40B4-BE49-F238E27FC236}">
                  <a16:creationId xmlns:a16="http://schemas.microsoft.com/office/drawing/2014/main" id="{7A4BA04C-634A-45ED-BBFD-1F2EF2531490}"/>
                </a:ext>
              </a:extLst>
            </p:cNvPr>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137;p41">
              <a:extLst>
                <a:ext uri="{FF2B5EF4-FFF2-40B4-BE49-F238E27FC236}">
                  <a16:creationId xmlns:a16="http://schemas.microsoft.com/office/drawing/2014/main" id="{DD4C07BA-4764-46C1-B0C7-F4F58ED1A166}"/>
                </a:ext>
              </a:extLst>
            </p:cNvPr>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138;p41">
              <a:extLst>
                <a:ext uri="{FF2B5EF4-FFF2-40B4-BE49-F238E27FC236}">
                  <a16:creationId xmlns:a16="http://schemas.microsoft.com/office/drawing/2014/main" id="{1443069B-D923-41CE-A515-E879AF7316B7}"/>
                </a:ext>
              </a:extLst>
            </p:cNvPr>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139;p41">
              <a:extLst>
                <a:ext uri="{FF2B5EF4-FFF2-40B4-BE49-F238E27FC236}">
                  <a16:creationId xmlns:a16="http://schemas.microsoft.com/office/drawing/2014/main" id="{92B5B4A0-9F28-4F3B-AE36-FD8FE344D417}"/>
                </a:ext>
              </a:extLst>
            </p:cNvPr>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140;p41">
              <a:extLst>
                <a:ext uri="{FF2B5EF4-FFF2-40B4-BE49-F238E27FC236}">
                  <a16:creationId xmlns:a16="http://schemas.microsoft.com/office/drawing/2014/main" id="{0C181D3B-20D1-4715-8127-4355D2C14995}"/>
                </a:ext>
              </a:extLst>
            </p:cNvPr>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141;p41">
              <a:extLst>
                <a:ext uri="{FF2B5EF4-FFF2-40B4-BE49-F238E27FC236}">
                  <a16:creationId xmlns:a16="http://schemas.microsoft.com/office/drawing/2014/main" id="{6C4FC76D-3360-4C38-BF45-755FA2620550}"/>
                </a:ext>
              </a:extLst>
            </p:cNvPr>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142;p41">
              <a:extLst>
                <a:ext uri="{FF2B5EF4-FFF2-40B4-BE49-F238E27FC236}">
                  <a16:creationId xmlns:a16="http://schemas.microsoft.com/office/drawing/2014/main" id="{C14AD4D5-0AC1-4ECF-A41E-2305A196E7EC}"/>
                </a:ext>
              </a:extLst>
            </p:cNvPr>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1181;p41">
            <a:extLst>
              <a:ext uri="{FF2B5EF4-FFF2-40B4-BE49-F238E27FC236}">
                <a16:creationId xmlns:a16="http://schemas.microsoft.com/office/drawing/2014/main" id="{8E44E260-9E3F-4042-A2E9-2B293AA2DE86}"/>
              </a:ext>
            </a:extLst>
          </p:cNvPr>
          <p:cNvSpPr txBox="1">
            <a:spLocks/>
          </p:cNvSpPr>
          <p:nvPr/>
        </p:nvSpPr>
        <p:spPr>
          <a:xfrm>
            <a:off x="5950184" y="3207319"/>
            <a:ext cx="1169578"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Makes </a:t>
            </a:r>
          </a:p>
          <a:p>
            <a:pPr algn="ctr"/>
            <a:r>
              <a:rPr lang="en-US" sz="1400" b="1" dirty="0"/>
              <a:t>Payment</a:t>
            </a:r>
          </a:p>
        </p:txBody>
      </p:sp>
      <p:pic>
        <p:nvPicPr>
          <p:cNvPr id="311" name="Picture 310" descr="Icon&#10;&#10;Description automatically generated">
            <a:extLst>
              <a:ext uri="{FF2B5EF4-FFF2-40B4-BE49-F238E27FC236}">
                <a16:creationId xmlns:a16="http://schemas.microsoft.com/office/drawing/2014/main" id="{232A6869-6174-40EA-ABBE-DB912F11676E}"/>
              </a:ext>
            </a:extLst>
          </p:cNvPr>
          <p:cNvPicPr>
            <a:picLocks noChangeAspect="1"/>
          </p:cNvPicPr>
          <p:nvPr/>
        </p:nvPicPr>
        <p:blipFill>
          <a:blip r:embed="rId3"/>
          <a:stretch>
            <a:fillRect/>
          </a:stretch>
        </p:blipFill>
        <p:spPr>
          <a:xfrm>
            <a:off x="307084" y="3184723"/>
            <a:ext cx="459866" cy="459866"/>
          </a:xfrm>
          <a:prstGeom prst="rect">
            <a:avLst/>
          </a:prstGeom>
        </p:spPr>
      </p:pic>
      <p:sp>
        <p:nvSpPr>
          <p:cNvPr id="312" name="TextBox 311">
            <a:extLst>
              <a:ext uri="{FF2B5EF4-FFF2-40B4-BE49-F238E27FC236}">
                <a16:creationId xmlns:a16="http://schemas.microsoft.com/office/drawing/2014/main" id="{B0248822-B652-4279-9E48-503EC49DCECE}"/>
              </a:ext>
            </a:extLst>
          </p:cNvPr>
          <p:cNvSpPr txBox="1"/>
          <p:nvPr/>
        </p:nvSpPr>
        <p:spPr>
          <a:xfrm>
            <a:off x="195572" y="3697050"/>
            <a:ext cx="654345" cy="215444"/>
          </a:xfrm>
          <a:prstGeom prst="rect">
            <a:avLst/>
          </a:prstGeom>
          <a:noFill/>
        </p:spPr>
        <p:txBody>
          <a:bodyPr wrap="none" rtlCol="0">
            <a:spAutoFit/>
          </a:bodyPr>
          <a:lstStyle/>
          <a:p>
            <a:pPr algn="ctr"/>
            <a:r>
              <a:rPr lang="en-US" sz="800" dirty="0"/>
              <a:t>Company </a:t>
            </a:r>
          </a:p>
        </p:txBody>
      </p:sp>
      <p:grpSp>
        <p:nvGrpSpPr>
          <p:cNvPr id="313" name="Google Shape;1143;p41">
            <a:extLst>
              <a:ext uri="{FF2B5EF4-FFF2-40B4-BE49-F238E27FC236}">
                <a16:creationId xmlns:a16="http://schemas.microsoft.com/office/drawing/2014/main" id="{A4C972EB-331A-46D4-9BE6-B3A2E41152FD}"/>
              </a:ext>
            </a:extLst>
          </p:cNvPr>
          <p:cNvGrpSpPr/>
          <p:nvPr/>
        </p:nvGrpSpPr>
        <p:grpSpPr>
          <a:xfrm>
            <a:off x="937603" y="3219363"/>
            <a:ext cx="1440875" cy="572685"/>
            <a:chOff x="3874069" y="3082575"/>
            <a:chExt cx="1440875" cy="743650"/>
          </a:xfrm>
          <a:solidFill>
            <a:srgbClr val="FF6600"/>
          </a:solidFill>
        </p:grpSpPr>
        <p:sp>
          <p:nvSpPr>
            <p:cNvPr id="314" name="Google Shape;1144;p41">
              <a:extLst>
                <a:ext uri="{FF2B5EF4-FFF2-40B4-BE49-F238E27FC236}">
                  <a16:creationId xmlns:a16="http://schemas.microsoft.com/office/drawing/2014/main" id="{4FDEF468-6FA3-4175-BAB2-F1B1B44AD09D}"/>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145;p41">
              <a:extLst>
                <a:ext uri="{FF2B5EF4-FFF2-40B4-BE49-F238E27FC236}">
                  <a16:creationId xmlns:a16="http://schemas.microsoft.com/office/drawing/2014/main" id="{1E5C6215-4224-4EE0-B38E-6F11A34A36A8}"/>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146;p41">
              <a:extLst>
                <a:ext uri="{FF2B5EF4-FFF2-40B4-BE49-F238E27FC236}">
                  <a16:creationId xmlns:a16="http://schemas.microsoft.com/office/drawing/2014/main" id="{7CEDBCB0-EC28-4012-A756-963FFA5B2F49}"/>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147;p41">
              <a:extLst>
                <a:ext uri="{FF2B5EF4-FFF2-40B4-BE49-F238E27FC236}">
                  <a16:creationId xmlns:a16="http://schemas.microsoft.com/office/drawing/2014/main" id="{8B1B6291-5FC5-48A1-B03E-0DDAEE78939A}"/>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148;p41">
              <a:extLst>
                <a:ext uri="{FF2B5EF4-FFF2-40B4-BE49-F238E27FC236}">
                  <a16:creationId xmlns:a16="http://schemas.microsoft.com/office/drawing/2014/main" id="{C9FAC95E-1BEF-4C1D-A38D-1275FA183D6B}"/>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149;p41">
              <a:extLst>
                <a:ext uri="{FF2B5EF4-FFF2-40B4-BE49-F238E27FC236}">
                  <a16:creationId xmlns:a16="http://schemas.microsoft.com/office/drawing/2014/main" id="{0CEA7FB4-F8B3-4578-8B29-3A6CB563C92F}"/>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150;p41">
              <a:extLst>
                <a:ext uri="{FF2B5EF4-FFF2-40B4-BE49-F238E27FC236}">
                  <a16:creationId xmlns:a16="http://schemas.microsoft.com/office/drawing/2014/main" id="{4D56E755-1520-4782-954C-5F42F66298FE}"/>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151;p41">
              <a:extLst>
                <a:ext uri="{FF2B5EF4-FFF2-40B4-BE49-F238E27FC236}">
                  <a16:creationId xmlns:a16="http://schemas.microsoft.com/office/drawing/2014/main" id="{BB913A9B-D8D3-4893-9B5C-CBA556EC953E}"/>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152;p41">
              <a:extLst>
                <a:ext uri="{FF2B5EF4-FFF2-40B4-BE49-F238E27FC236}">
                  <a16:creationId xmlns:a16="http://schemas.microsoft.com/office/drawing/2014/main" id="{47B8266E-159D-4624-BEAB-05418391C19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153;p41">
              <a:extLst>
                <a:ext uri="{FF2B5EF4-FFF2-40B4-BE49-F238E27FC236}">
                  <a16:creationId xmlns:a16="http://schemas.microsoft.com/office/drawing/2014/main" id="{026F0CCD-20D1-4153-83CE-72ECCA01FDF0}"/>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154;p41">
              <a:extLst>
                <a:ext uri="{FF2B5EF4-FFF2-40B4-BE49-F238E27FC236}">
                  <a16:creationId xmlns:a16="http://schemas.microsoft.com/office/drawing/2014/main" id="{9900A6F9-1145-41D8-B334-AA9403573E1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155;p41">
              <a:extLst>
                <a:ext uri="{FF2B5EF4-FFF2-40B4-BE49-F238E27FC236}">
                  <a16:creationId xmlns:a16="http://schemas.microsoft.com/office/drawing/2014/main" id="{6AE722B2-838E-43A1-B302-0639EE24B86D}"/>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156;p41">
              <a:extLst>
                <a:ext uri="{FF2B5EF4-FFF2-40B4-BE49-F238E27FC236}">
                  <a16:creationId xmlns:a16="http://schemas.microsoft.com/office/drawing/2014/main" id="{26D32D16-E55A-4BC5-AFBD-E96B3FBC9B4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157;p41">
              <a:extLst>
                <a:ext uri="{FF2B5EF4-FFF2-40B4-BE49-F238E27FC236}">
                  <a16:creationId xmlns:a16="http://schemas.microsoft.com/office/drawing/2014/main" id="{B09593CD-D640-448B-858F-4C839964D510}"/>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158;p41">
              <a:extLst>
                <a:ext uri="{FF2B5EF4-FFF2-40B4-BE49-F238E27FC236}">
                  <a16:creationId xmlns:a16="http://schemas.microsoft.com/office/drawing/2014/main" id="{A609DE05-0003-4141-84DC-D0A0B6340220}"/>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159;p41">
              <a:extLst>
                <a:ext uri="{FF2B5EF4-FFF2-40B4-BE49-F238E27FC236}">
                  <a16:creationId xmlns:a16="http://schemas.microsoft.com/office/drawing/2014/main" id="{0CDA4BF6-2996-4BC4-862B-834706BBDA83}"/>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1182;p41">
            <a:extLst>
              <a:ext uri="{FF2B5EF4-FFF2-40B4-BE49-F238E27FC236}">
                <a16:creationId xmlns:a16="http://schemas.microsoft.com/office/drawing/2014/main" id="{E8835466-2231-4925-979E-6CB98FD45BD7}"/>
              </a:ext>
            </a:extLst>
          </p:cNvPr>
          <p:cNvSpPr txBox="1">
            <a:spLocks/>
          </p:cNvSpPr>
          <p:nvPr/>
        </p:nvSpPr>
        <p:spPr>
          <a:xfrm>
            <a:off x="1174177" y="3164599"/>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331" name="Rectangle 330">
            <a:extLst>
              <a:ext uri="{FF2B5EF4-FFF2-40B4-BE49-F238E27FC236}">
                <a16:creationId xmlns:a16="http://schemas.microsoft.com/office/drawing/2014/main" id="{C949650F-74F3-4DF2-A6E1-E044E8251503}"/>
              </a:ext>
            </a:extLst>
          </p:cNvPr>
          <p:cNvSpPr/>
          <p:nvPr/>
        </p:nvSpPr>
        <p:spPr>
          <a:xfrm>
            <a:off x="932820" y="3968859"/>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grpSp>
        <p:nvGrpSpPr>
          <p:cNvPr id="333" name="Google Shape;1143;p41">
            <a:extLst>
              <a:ext uri="{FF2B5EF4-FFF2-40B4-BE49-F238E27FC236}">
                <a16:creationId xmlns:a16="http://schemas.microsoft.com/office/drawing/2014/main" id="{C622F80D-71A7-41BD-A96E-527EEA13A143}"/>
              </a:ext>
            </a:extLst>
          </p:cNvPr>
          <p:cNvGrpSpPr/>
          <p:nvPr/>
        </p:nvGrpSpPr>
        <p:grpSpPr>
          <a:xfrm>
            <a:off x="4122182" y="3244190"/>
            <a:ext cx="1440875" cy="572685"/>
            <a:chOff x="3874069" y="3082575"/>
            <a:chExt cx="1440875" cy="743650"/>
          </a:xfrm>
          <a:solidFill>
            <a:srgbClr val="FF3399"/>
          </a:solidFill>
        </p:grpSpPr>
        <p:sp>
          <p:nvSpPr>
            <p:cNvPr id="334" name="Google Shape;1144;p41">
              <a:extLst>
                <a:ext uri="{FF2B5EF4-FFF2-40B4-BE49-F238E27FC236}">
                  <a16:creationId xmlns:a16="http://schemas.microsoft.com/office/drawing/2014/main" id="{D4E44081-5C8B-465F-8C77-727C07F8E95D}"/>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145;p41">
              <a:extLst>
                <a:ext uri="{FF2B5EF4-FFF2-40B4-BE49-F238E27FC236}">
                  <a16:creationId xmlns:a16="http://schemas.microsoft.com/office/drawing/2014/main" id="{3598A864-EDF6-419E-AD94-F22F93FE4D0E}"/>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146;p41">
              <a:extLst>
                <a:ext uri="{FF2B5EF4-FFF2-40B4-BE49-F238E27FC236}">
                  <a16:creationId xmlns:a16="http://schemas.microsoft.com/office/drawing/2014/main" id="{0E56DFD3-B459-43B2-BCE5-9B7CE6A839FC}"/>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147;p41">
              <a:extLst>
                <a:ext uri="{FF2B5EF4-FFF2-40B4-BE49-F238E27FC236}">
                  <a16:creationId xmlns:a16="http://schemas.microsoft.com/office/drawing/2014/main" id="{9FE6CCD5-ED5B-42AE-A7C0-175C1403903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148;p41">
              <a:extLst>
                <a:ext uri="{FF2B5EF4-FFF2-40B4-BE49-F238E27FC236}">
                  <a16:creationId xmlns:a16="http://schemas.microsoft.com/office/drawing/2014/main" id="{11C5B4E5-9A11-44C6-89CB-ED316E097BEB}"/>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149;p41">
              <a:extLst>
                <a:ext uri="{FF2B5EF4-FFF2-40B4-BE49-F238E27FC236}">
                  <a16:creationId xmlns:a16="http://schemas.microsoft.com/office/drawing/2014/main" id="{0962C00F-A9EC-4393-BB80-CAE10DCAE399}"/>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150;p41">
              <a:extLst>
                <a:ext uri="{FF2B5EF4-FFF2-40B4-BE49-F238E27FC236}">
                  <a16:creationId xmlns:a16="http://schemas.microsoft.com/office/drawing/2014/main" id="{7889EA01-0715-4114-A7F4-787E71D4753B}"/>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151;p41">
              <a:extLst>
                <a:ext uri="{FF2B5EF4-FFF2-40B4-BE49-F238E27FC236}">
                  <a16:creationId xmlns:a16="http://schemas.microsoft.com/office/drawing/2014/main" id="{9CBE1DF1-34F7-4153-9810-695F0F5E5F2F}"/>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152;p41">
              <a:extLst>
                <a:ext uri="{FF2B5EF4-FFF2-40B4-BE49-F238E27FC236}">
                  <a16:creationId xmlns:a16="http://schemas.microsoft.com/office/drawing/2014/main" id="{C03FF238-E8D0-45E8-B250-2DC2DD9BB915}"/>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153;p41">
              <a:extLst>
                <a:ext uri="{FF2B5EF4-FFF2-40B4-BE49-F238E27FC236}">
                  <a16:creationId xmlns:a16="http://schemas.microsoft.com/office/drawing/2014/main" id="{A84BD038-6234-4FA9-B5E7-0E8F0510E1B9}"/>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154;p41">
              <a:extLst>
                <a:ext uri="{FF2B5EF4-FFF2-40B4-BE49-F238E27FC236}">
                  <a16:creationId xmlns:a16="http://schemas.microsoft.com/office/drawing/2014/main" id="{ED5495B8-0633-4292-B8D8-7348D428C232}"/>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155;p41">
              <a:extLst>
                <a:ext uri="{FF2B5EF4-FFF2-40B4-BE49-F238E27FC236}">
                  <a16:creationId xmlns:a16="http://schemas.microsoft.com/office/drawing/2014/main" id="{AE1DC0AD-8BE1-4E9F-9FB5-0F4152FB1467}"/>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156;p41">
              <a:extLst>
                <a:ext uri="{FF2B5EF4-FFF2-40B4-BE49-F238E27FC236}">
                  <a16:creationId xmlns:a16="http://schemas.microsoft.com/office/drawing/2014/main" id="{F31277AC-2CD0-4637-933F-78992A5F1DB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157;p41">
              <a:extLst>
                <a:ext uri="{FF2B5EF4-FFF2-40B4-BE49-F238E27FC236}">
                  <a16:creationId xmlns:a16="http://schemas.microsoft.com/office/drawing/2014/main" id="{27945D66-FC1B-45A1-A12E-70538606B992}"/>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158;p41">
              <a:extLst>
                <a:ext uri="{FF2B5EF4-FFF2-40B4-BE49-F238E27FC236}">
                  <a16:creationId xmlns:a16="http://schemas.microsoft.com/office/drawing/2014/main" id="{53BD21FA-0C30-44FB-860F-ABCE54FFFD94}"/>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159;p41">
              <a:extLst>
                <a:ext uri="{FF2B5EF4-FFF2-40B4-BE49-F238E27FC236}">
                  <a16:creationId xmlns:a16="http://schemas.microsoft.com/office/drawing/2014/main" id="{F549AAD3-46E9-4557-9BF5-13A4E94D70A6}"/>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1182;p41">
            <a:extLst>
              <a:ext uri="{FF2B5EF4-FFF2-40B4-BE49-F238E27FC236}">
                <a16:creationId xmlns:a16="http://schemas.microsoft.com/office/drawing/2014/main" id="{E134BB04-C6E5-49A7-86DE-D5DBEB074377}"/>
              </a:ext>
            </a:extLst>
          </p:cNvPr>
          <p:cNvSpPr txBox="1">
            <a:spLocks/>
          </p:cNvSpPr>
          <p:nvPr/>
        </p:nvSpPr>
        <p:spPr>
          <a:xfrm>
            <a:off x="4434972" y="3292851"/>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351" name="Google Shape;1160;p41">
            <a:extLst>
              <a:ext uri="{FF2B5EF4-FFF2-40B4-BE49-F238E27FC236}">
                <a16:creationId xmlns:a16="http://schemas.microsoft.com/office/drawing/2014/main" id="{5FE55787-BED1-4FA0-ADC1-C02D20C381D9}"/>
              </a:ext>
            </a:extLst>
          </p:cNvPr>
          <p:cNvSpPr/>
          <p:nvPr/>
        </p:nvSpPr>
        <p:spPr>
          <a:xfrm rot="5400000">
            <a:off x="2601767" y="3708717"/>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1161;p41">
            <a:extLst>
              <a:ext uri="{FF2B5EF4-FFF2-40B4-BE49-F238E27FC236}">
                <a16:creationId xmlns:a16="http://schemas.microsoft.com/office/drawing/2014/main" id="{55554E76-9FB1-4BA1-8124-5D3B79672B9D}"/>
              </a:ext>
            </a:extLst>
          </p:cNvPr>
          <p:cNvGrpSpPr/>
          <p:nvPr/>
        </p:nvGrpSpPr>
        <p:grpSpPr>
          <a:xfrm>
            <a:off x="2477022" y="3224549"/>
            <a:ext cx="1433209" cy="572685"/>
            <a:chOff x="5410368" y="3082575"/>
            <a:chExt cx="1433209" cy="743650"/>
          </a:xfrm>
          <a:solidFill>
            <a:srgbClr val="92D050"/>
          </a:solidFill>
        </p:grpSpPr>
        <p:sp>
          <p:nvSpPr>
            <p:cNvPr id="353" name="Google Shape;1162;p41">
              <a:extLst>
                <a:ext uri="{FF2B5EF4-FFF2-40B4-BE49-F238E27FC236}">
                  <a16:creationId xmlns:a16="http://schemas.microsoft.com/office/drawing/2014/main" id="{A88C1AFE-3FBF-4312-9F8D-044ED75F2A03}"/>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163;p41">
              <a:extLst>
                <a:ext uri="{FF2B5EF4-FFF2-40B4-BE49-F238E27FC236}">
                  <a16:creationId xmlns:a16="http://schemas.microsoft.com/office/drawing/2014/main" id="{530BEF08-C2DC-4ACA-B8A8-331519B7B94E}"/>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164;p41">
              <a:extLst>
                <a:ext uri="{FF2B5EF4-FFF2-40B4-BE49-F238E27FC236}">
                  <a16:creationId xmlns:a16="http://schemas.microsoft.com/office/drawing/2014/main" id="{A33C17B7-DC0C-4769-8426-2F0E35B8EF16}"/>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65;p41">
              <a:extLst>
                <a:ext uri="{FF2B5EF4-FFF2-40B4-BE49-F238E27FC236}">
                  <a16:creationId xmlns:a16="http://schemas.microsoft.com/office/drawing/2014/main" id="{20B7E7A8-FAAE-4ECA-9288-965DB8865E9A}"/>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66;p41">
              <a:extLst>
                <a:ext uri="{FF2B5EF4-FFF2-40B4-BE49-F238E27FC236}">
                  <a16:creationId xmlns:a16="http://schemas.microsoft.com/office/drawing/2014/main" id="{733FDEDC-EADF-4606-9FAA-608B21F697B3}"/>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67;p41">
              <a:extLst>
                <a:ext uri="{FF2B5EF4-FFF2-40B4-BE49-F238E27FC236}">
                  <a16:creationId xmlns:a16="http://schemas.microsoft.com/office/drawing/2014/main" id="{543ABAF8-03E8-420D-9C3D-7E3D53881890}"/>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68;p41">
              <a:extLst>
                <a:ext uri="{FF2B5EF4-FFF2-40B4-BE49-F238E27FC236}">
                  <a16:creationId xmlns:a16="http://schemas.microsoft.com/office/drawing/2014/main" id="{5899AFC4-A721-414B-9006-716D9C2B7FAA}"/>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69;p41">
              <a:extLst>
                <a:ext uri="{FF2B5EF4-FFF2-40B4-BE49-F238E27FC236}">
                  <a16:creationId xmlns:a16="http://schemas.microsoft.com/office/drawing/2014/main" id="{DD6F125E-C58E-4047-B79A-A80F3A0F32A9}"/>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70;p41">
              <a:extLst>
                <a:ext uri="{FF2B5EF4-FFF2-40B4-BE49-F238E27FC236}">
                  <a16:creationId xmlns:a16="http://schemas.microsoft.com/office/drawing/2014/main" id="{793DCD91-956C-4D04-88E2-3F99BEC5F1D4}"/>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71;p41">
              <a:extLst>
                <a:ext uri="{FF2B5EF4-FFF2-40B4-BE49-F238E27FC236}">
                  <a16:creationId xmlns:a16="http://schemas.microsoft.com/office/drawing/2014/main" id="{46CB1B0A-8B39-4ACB-80F8-AE660C25100E}"/>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72;p41">
              <a:extLst>
                <a:ext uri="{FF2B5EF4-FFF2-40B4-BE49-F238E27FC236}">
                  <a16:creationId xmlns:a16="http://schemas.microsoft.com/office/drawing/2014/main" id="{289E67F1-F0F2-4AD0-9BBE-E5C5FA5C3E06}"/>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73;p41">
              <a:extLst>
                <a:ext uri="{FF2B5EF4-FFF2-40B4-BE49-F238E27FC236}">
                  <a16:creationId xmlns:a16="http://schemas.microsoft.com/office/drawing/2014/main" id="{941C0197-3971-48BB-8B86-632356C06596}"/>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174;p41">
              <a:extLst>
                <a:ext uri="{FF2B5EF4-FFF2-40B4-BE49-F238E27FC236}">
                  <a16:creationId xmlns:a16="http://schemas.microsoft.com/office/drawing/2014/main" id="{673EE82F-0A0C-4CCD-AFF8-9A8B066AFDA9}"/>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175;p41">
              <a:extLst>
                <a:ext uri="{FF2B5EF4-FFF2-40B4-BE49-F238E27FC236}">
                  <a16:creationId xmlns:a16="http://schemas.microsoft.com/office/drawing/2014/main" id="{88F8C33D-4DE9-409C-9D6C-50F132EF4008}"/>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176;p41">
              <a:extLst>
                <a:ext uri="{FF2B5EF4-FFF2-40B4-BE49-F238E27FC236}">
                  <a16:creationId xmlns:a16="http://schemas.microsoft.com/office/drawing/2014/main" id="{2FE16E7C-EB87-45DA-9BE2-3956895180C7}"/>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1183;p41">
            <a:extLst>
              <a:ext uri="{FF2B5EF4-FFF2-40B4-BE49-F238E27FC236}">
                <a16:creationId xmlns:a16="http://schemas.microsoft.com/office/drawing/2014/main" id="{6C67F820-55D3-4185-BCE0-59DBC3B6F5E3}"/>
              </a:ext>
            </a:extLst>
          </p:cNvPr>
          <p:cNvSpPr txBox="1">
            <a:spLocks/>
          </p:cNvSpPr>
          <p:nvPr/>
        </p:nvSpPr>
        <p:spPr>
          <a:xfrm>
            <a:off x="2785015" y="3258482"/>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370" name="Rectangle 369">
            <a:extLst>
              <a:ext uri="{FF2B5EF4-FFF2-40B4-BE49-F238E27FC236}">
                <a16:creationId xmlns:a16="http://schemas.microsoft.com/office/drawing/2014/main" id="{0A0973B2-68BB-43ED-BAC0-310EAB77F3AF}"/>
              </a:ext>
            </a:extLst>
          </p:cNvPr>
          <p:cNvSpPr/>
          <p:nvPr/>
        </p:nvSpPr>
        <p:spPr>
          <a:xfrm>
            <a:off x="5917784" y="398317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371" name="Rectangle 370">
            <a:extLst>
              <a:ext uri="{FF2B5EF4-FFF2-40B4-BE49-F238E27FC236}">
                <a16:creationId xmlns:a16="http://schemas.microsoft.com/office/drawing/2014/main" id="{0536D381-6AED-4D4A-AF56-59DB328FDBD7}"/>
              </a:ext>
            </a:extLst>
          </p:cNvPr>
          <p:cNvSpPr/>
          <p:nvPr/>
        </p:nvSpPr>
        <p:spPr>
          <a:xfrm>
            <a:off x="2556182" y="3976332"/>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sp>
        <p:nvSpPr>
          <p:cNvPr id="372" name="Rectangle 371">
            <a:extLst>
              <a:ext uri="{FF2B5EF4-FFF2-40B4-BE49-F238E27FC236}">
                <a16:creationId xmlns:a16="http://schemas.microsoft.com/office/drawing/2014/main" id="{DC69512C-F8F3-42DE-A95A-EE0E7986B728}"/>
              </a:ext>
            </a:extLst>
          </p:cNvPr>
          <p:cNvSpPr/>
          <p:nvPr/>
        </p:nvSpPr>
        <p:spPr>
          <a:xfrm>
            <a:off x="4215671" y="3959572"/>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grpSp>
        <p:nvGrpSpPr>
          <p:cNvPr id="374" name="Google Shape;1756;p55">
            <a:extLst>
              <a:ext uri="{FF2B5EF4-FFF2-40B4-BE49-F238E27FC236}">
                <a16:creationId xmlns:a16="http://schemas.microsoft.com/office/drawing/2014/main" id="{BA38F411-FC39-47C5-8A18-697BD7BB162D}"/>
              </a:ext>
            </a:extLst>
          </p:cNvPr>
          <p:cNvGrpSpPr/>
          <p:nvPr/>
        </p:nvGrpSpPr>
        <p:grpSpPr>
          <a:xfrm>
            <a:off x="7384694" y="3109557"/>
            <a:ext cx="1725568" cy="743751"/>
            <a:chOff x="3514751" y="3957175"/>
            <a:chExt cx="921874" cy="502125"/>
          </a:xfrm>
          <a:solidFill>
            <a:srgbClr val="7030A0"/>
          </a:solidFill>
        </p:grpSpPr>
        <p:sp>
          <p:nvSpPr>
            <p:cNvPr id="375" name="Google Shape;1757;p55">
              <a:extLst>
                <a:ext uri="{FF2B5EF4-FFF2-40B4-BE49-F238E27FC236}">
                  <a16:creationId xmlns:a16="http://schemas.microsoft.com/office/drawing/2014/main" id="{FE0E0DE3-B447-4785-B1A1-FFCB751E3A86}"/>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1758;p55">
              <a:extLst>
                <a:ext uri="{FF2B5EF4-FFF2-40B4-BE49-F238E27FC236}">
                  <a16:creationId xmlns:a16="http://schemas.microsoft.com/office/drawing/2014/main" id="{FD005DB3-A217-410C-ABEC-3E378B210661}"/>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59;p55">
              <a:extLst>
                <a:ext uri="{FF2B5EF4-FFF2-40B4-BE49-F238E27FC236}">
                  <a16:creationId xmlns:a16="http://schemas.microsoft.com/office/drawing/2014/main" id="{94B4F6A2-A231-458A-B43C-1670C6E5791A}"/>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60;p55">
              <a:extLst>
                <a:ext uri="{FF2B5EF4-FFF2-40B4-BE49-F238E27FC236}">
                  <a16:creationId xmlns:a16="http://schemas.microsoft.com/office/drawing/2014/main" id="{1A6C58B5-A8A7-4905-8836-9145E75BA7B6}"/>
                </a:ext>
              </a:extLst>
            </p:cNvPr>
            <p:cNvSpPr/>
            <p:nvPr/>
          </p:nvSpPr>
          <p:spPr>
            <a:xfrm>
              <a:off x="3514751"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61;p55">
              <a:extLst>
                <a:ext uri="{FF2B5EF4-FFF2-40B4-BE49-F238E27FC236}">
                  <a16:creationId xmlns:a16="http://schemas.microsoft.com/office/drawing/2014/main" id="{1CA00EC7-BBFD-45D2-B45E-8B68280C843F}"/>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62;p55">
              <a:extLst>
                <a:ext uri="{FF2B5EF4-FFF2-40B4-BE49-F238E27FC236}">
                  <a16:creationId xmlns:a16="http://schemas.microsoft.com/office/drawing/2014/main" id="{53C8711C-E207-45F3-994F-2C7DC53B2B16}"/>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63;p55">
              <a:extLst>
                <a:ext uri="{FF2B5EF4-FFF2-40B4-BE49-F238E27FC236}">
                  <a16:creationId xmlns:a16="http://schemas.microsoft.com/office/drawing/2014/main" id="{F7642B9F-EC2D-4363-94C5-BE8A24EC556A}"/>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64;p55">
              <a:extLst>
                <a:ext uri="{FF2B5EF4-FFF2-40B4-BE49-F238E27FC236}">
                  <a16:creationId xmlns:a16="http://schemas.microsoft.com/office/drawing/2014/main" id="{4ADCA437-A6C0-4C5D-84F1-8909DEDB31A0}"/>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65;p55">
              <a:extLst>
                <a:ext uri="{FF2B5EF4-FFF2-40B4-BE49-F238E27FC236}">
                  <a16:creationId xmlns:a16="http://schemas.microsoft.com/office/drawing/2014/main" id="{A9F84E99-5517-47E3-8608-ED26596FBF0A}"/>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66;p55">
              <a:extLst>
                <a:ext uri="{FF2B5EF4-FFF2-40B4-BE49-F238E27FC236}">
                  <a16:creationId xmlns:a16="http://schemas.microsoft.com/office/drawing/2014/main" id="{ADADA727-3E5A-4CB6-8E1F-463C14044CA5}"/>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67;p55">
              <a:extLst>
                <a:ext uri="{FF2B5EF4-FFF2-40B4-BE49-F238E27FC236}">
                  <a16:creationId xmlns:a16="http://schemas.microsoft.com/office/drawing/2014/main" id="{B9B4BFD6-3937-428E-AA59-0769418E690A}"/>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68;p55">
              <a:extLst>
                <a:ext uri="{FF2B5EF4-FFF2-40B4-BE49-F238E27FC236}">
                  <a16:creationId xmlns:a16="http://schemas.microsoft.com/office/drawing/2014/main" id="{8CDF7361-9DAD-49D7-AED9-70C16C326F9B}"/>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69;p55">
              <a:extLst>
                <a:ext uri="{FF2B5EF4-FFF2-40B4-BE49-F238E27FC236}">
                  <a16:creationId xmlns:a16="http://schemas.microsoft.com/office/drawing/2014/main" id="{1589AD3B-EAE8-4914-84B8-7A304308458A}"/>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70;p55">
              <a:extLst>
                <a:ext uri="{FF2B5EF4-FFF2-40B4-BE49-F238E27FC236}">
                  <a16:creationId xmlns:a16="http://schemas.microsoft.com/office/drawing/2014/main" id="{2A1A5A57-C7FF-4420-A82C-88D268685070}"/>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9CB44DF2-079B-467D-A77F-5EE40E8F37BF}"/>
              </a:ext>
            </a:extLst>
          </p:cNvPr>
          <p:cNvSpPr txBox="1"/>
          <p:nvPr/>
        </p:nvSpPr>
        <p:spPr>
          <a:xfrm>
            <a:off x="7956873" y="3283031"/>
            <a:ext cx="1127232" cy="415498"/>
          </a:xfrm>
          <a:prstGeom prst="rect">
            <a:avLst/>
          </a:prstGeom>
          <a:noFill/>
        </p:spPr>
        <p:txBody>
          <a:bodyPr wrap="none" rtlCol="0">
            <a:spAutoFit/>
          </a:bodyPr>
          <a:lstStyle/>
          <a:p>
            <a:r>
              <a:rPr lang="en-US" sz="700" dirty="0">
                <a:solidFill>
                  <a:schemeClr val="bg1">
                    <a:lumMod val="95000"/>
                  </a:schemeClr>
                </a:solidFill>
              </a:rPr>
              <a:t>Company have 30days </a:t>
            </a:r>
          </a:p>
          <a:p>
            <a:r>
              <a:rPr lang="en-US" sz="700" dirty="0">
                <a:solidFill>
                  <a:schemeClr val="bg1">
                    <a:lumMod val="95000"/>
                  </a:schemeClr>
                </a:solidFill>
              </a:rPr>
              <a:t>to make payment </a:t>
            </a:r>
          </a:p>
          <a:p>
            <a:r>
              <a:rPr lang="en-US" sz="700" dirty="0">
                <a:solidFill>
                  <a:schemeClr val="bg1">
                    <a:lumMod val="95000"/>
                  </a:schemeClr>
                </a:solidFill>
              </a:rPr>
              <a:t>after order is shipped</a:t>
            </a:r>
          </a:p>
        </p:txBody>
      </p:sp>
      <p:sp>
        <p:nvSpPr>
          <p:cNvPr id="2" name="Rectangle: Rounded Corners 1">
            <a:extLst>
              <a:ext uri="{FF2B5EF4-FFF2-40B4-BE49-F238E27FC236}">
                <a16:creationId xmlns:a16="http://schemas.microsoft.com/office/drawing/2014/main" id="{656DD4FE-1F95-45D9-80B2-61AFC0017492}"/>
              </a:ext>
            </a:extLst>
          </p:cNvPr>
          <p:cNvSpPr/>
          <p:nvPr/>
        </p:nvSpPr>
        <p:spPr>
          <a:xfrm>
            <a:off x="3927231" y="1101220"/>
            <a:ext cx="3458715"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Rounded Corners 176">
            <a:extLst>
              <a:ext uri="{FF2B5EF4-FFF2-40B4-BE49-F238E27FC236}">
                <a16:creationId xmlns:a16="http://schemas.microsoft.com/office/drawing/2014/main" id="{E4339F7A-FF60-405A-BA1C-0623143BFDA7}"/>
              </a:ext>
            </a:extLst>
          </p:cNvPr>
          <p:cNvSpPr/>
          <p:nvPr/>
        </p:nvSpPr>
        <p:spPr>
          <a:xfrm>
            <a:off x="2432686" y="3092621"/>
            <a:ext cx="3275480"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25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randombar(horizontal)">
                                      <p:cBhvr>
                                        <p:cTn id="23" dur="500"/>
                                        <p:tgtEl>
                                          <p:spTgt spid="2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randombar(horizontal)">
                                      <p:cBhvr>
                                        <p:cTn id="26" dur="500"/>
                                        <p:tgtEl>
                                          <p:spTgt spid="23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randombar(horizontal)">
                                      <p:cBhvr>
                                        <p:cTn id="34" dur="500"/>
                                        <p:tgtEl>
                                          <p:spTgt spid="273"/>
                                        </p:tgtEl>
                                      </p:cBhvr>
                                    </p:animEffect>
                                  </p:childTnLst>
                                </p:cTn>
                              </p:par>
                              <p:par>
                                <p:cTn id="35" presetID="14" presetClass="entr" presetSubtype="10" fill="hold" nodeType="withEffect">
                                  <p:stCondLst>
                                    <p:cond delay="0"/>
                                  </p:stCondLst>
                                  <p:childTnLst>
                                    <p:set>
                                      <p:cBhvr>
                                        <p:cTn id="36" dur="1" fill="hold">
                                          <p:stCondLst>
                                            <p:cond delay="0"/>
                                          </p:stCondLst>
                                        </p:cTn>
                                        <p:tgtEl>
                                          <p:spTgt spid="274"/>
                                        </p:tgtEl>
                                        <p:attrNameLst>
                                          <p:attrName>style.visibility</p:attrName>
                                        </p:attrNameLst>
                                      </p:cBhvr>
                                      <p:to>
                                        <p:strVal val="visible"/>
                                      </p:to>
                                    </p:set>
                                    <p:animEffect transition="in" filter="randombar(horizontal)">
                                      <p:cBhvr>
                                        <p:cTn id="37" dur="500"/>
                                        <p:tgtEl>
                                          <p:spTgt spid="27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randombar(horizontal)">
                                      <p:cBhvr>
                                        <p:cTn id="40" dur="500"/>
                                        <p:tgtEl>
                                          <p:spTgt spid="290"/>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randombar(horizontal)">
                                      <p:cBhvr>
                                        <p:cTn id="43" dur="500"/>
                                        <p:tgtEl>
                                          <p:spTgt spid="291"/>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237"/>
                                        </p:tgtEl>
                                        <p:attrNameLst>
                                          <p:attrName>style.visibility</p:attrName>
                                        </p:attrNameLst>
                                      </p:cBhvr>
                                      <p:to>
                                        <p:strVal val="visible"/>
                                      </p:to>
                                    </p:set>
                                    <p:animEffect transition="in" filter="randombar(horizontal)">
                                      <p:cBhvr>
                                        <p:cTn id="48" dur="500"/>
                                        <p:tgtEl>
                                          <p:spTgt spid="237"/>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54"/>
                                        </p:tgtEl>
                                        <p:attrNameLst>
                                          <p:attrName>style.visibility</p:attrName>
                                        </p:attrNameLst>
                                      </p:cBhvr>
                                      <p:to>
                                        <p:strVal val="visible"/>
                                      </p:to>
                                    </p:set>
                                    <p:animEffect transition="in" filter="randombar(horizontal)">
                                      <p:cBhvr>
                                        <p:cTn id="51" dur="500"/>
                                        <p:tgtEl>
                                          <p:spTgt spid="25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92"/>
                                        </p:tgtEl>
                                        <p:attrNameLst>
                                          <p:attrName>style.visibility</p:attrName>
                                        </p:attrNameLst>
                                      </p:cBhvr>
                                      <p:to>
                                        <p:strVal val="visible"/>
                                      </p:to>
                                    </p:set>
                                    <p:animEffect transition="in" filter="randombar(horizontal)">
                                      <p:cBhvr>
                                        <p:cTn id="54" dur="500"/>
                                        <p:tgtEl>
                                          <p:spTgt spid="29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313"/>
                                        </p:tgtEl>
                                        <p:attrNameLst>
                                          <p:attrName>style.visibility</p:attrName>
                                        </p:attrNameLst>
                                      </p:cBhvr>
                                      <p:to>
                                        <p:strVal val="visible"/>
                                      </p:to>
                                    </p:set>
                                    <p:animEffect transition="in" filter="randombar(horizontal)">
                                      <p:cBhvr>
                                        <p:cTn id="59" dur="500"/>
                                        <p:tgtEl>
                                          <p:spTgt spid="313"/>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0"/>
                                        </p:tgtEl>
                                        <p:attrNameLst>
                                          <p:attrName>style.visibility</p:attrName>
                                        </p:attrNameLst>
                                      </p:cBhvr>
                                      <p:to>
                                        <p:strVal val="visible"/>
                                      </p:to>
                                    </p:set>
                                    <p:animEffect transition="in" filter="randombar(horizontal)">
                                      <p:cBhvr>
                                        <p:cTn id="62" dur="500"/>
                                        <p:tgtEl>
                                          <p:spTgt spid="330"/>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31"/>
                                        </p:tgtEl>
                                        <p:attrNameLst>
                                          <p:attrName>style.visibility</p:attrName>
                                        </p:attrNameLst>
                                      </p:cBhvr>
                                      <p:to>
                                        <p:strVal val="visible"/>
                                      </p:to>
                                    </p:set>
                                    <p:animEffect transition="in" filter="randombar(horizontal)">
                                      <p:cBhvr>
                                        <p:cTn id="65" dur="500"/>
                                        <p:tgtEl>
                                          <p:spTgt spid="331"/>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351"/>
                                        </p:tgtEl>
                                        <p:attrNameLst>
                                          <p:attrName>style.visibility</p:attrName>
                                        </p:attrNameLst>
                                      </p:cBhvr>
                                      <p:to>
                                        <p:strVal val="visible"/>
                                      </p:to>
                                    </p:set>
                                    <p:animEffect transition="in" filter="randombar(horizontal)">
                                      <p:cBhvr>
                                        <p:cTn id="70" dur="500"/>
                                        <p:tgtEl>
                                          <p:spTgt spid="351"/>
                                        </p:tgtEl>
                                      </p:cBhvr>
                                    </p:animEffect>
                                  </p:childTnLst>
                                </p:cTn>
                              </p:par>
                              <p:par>
                                <p:cTn id="71" presetID="14" presetClass="entr" presetSubtype="10" fill="hold" nodeType="withEffect">
                                  <p:stCondLst>
                                    <p:cond delay="0"/>
                                  </p:stCondLst>
                                  <p:childTnLst>
                                    <p:set>
                                      <p:cBhvr>
                                        <p:cTn id="72" dur="1" fill="hold">
                                          <p:stCondLst>
                                            <p:cond delay="0"/>
                                          </p:stCondLst>
                                        </p:cTn>
                                        <p:tgtEl>
                                          <p:spTgt spid="352"/>
                                        </p:tgtEl>
                                        <p:attrNameLst>
                                          <p:attrName>style.visibility</p:attrName>
                                        </p:attrNameLst>
                                      </p:cBhvr>
                                      <p:to>
                                        <p:strVal val="visible"/>
                                      </p:to>
                                    </p:set>
                                    <p:animEffect transition="in" filter="randombar(horizontal)">
                                      <p:cBhvr>
                                        <p:cTn id="73" dur="500"/>
                                        <p:tgtEl>
                                          <p:spTgt spid="352"/>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68"/>
                                        </p:tgtEl>
                                        <p:attrNameLst>
                                          <p:attrName>style.visibility</p:attrName>
                                        </p:attrNameLst>
                                      </p:cBhvr>
                                      <p:to>
                                        <p:strVal val="visible"/>
                                      </p:to>
                                    </p:set>
                                    <p:animEffect transition="in" filter="randombar(horizontal)">
                                      <p:cBhvr>
                                        <p:cTn id="76" dur="500"/>
                                        <p:tgtEl>
                                          <p:spTgt spid="368"/>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71"/>
                                        </p:tgtEl>
                                        <p:attrNameLst>
                                          <p:attrName>style.visibility</p:attrName>
                                        </p:attrNameLst>
                                      </p:cBhvr>
                                      <p:to>
                                        <p:strVal val="visible"/>
                                      </p:to>
                                    </p:set>
                                    <p:animEffect transition="in" filter="randombar(horizontal)">
                                      <p:cBhvr>
                                        <p:cTn id="79" dur="500"/>
                                        <p:tgtEl>
                                          <p:spTgt spid="371"/>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nodeType="clickEffect">
                                  <p:stCondLst>
                                    <p:cond delay="0"/>
                                  </p:stCondLst>
                                  <p:childTnLst>
                                    <p:set>
                                      <p:cBhvr>
                                        <p:cTn id="83" dur="1" fill="hold">
                                          <p:stCondLst>
                                            <p:cond delay="0"/>
                                          </p:stCondLst>
                                        </p:cTn>
                                        <p:tgtEl>
                                          <p:spTgt spid="333"/>
                                        </p:tgtEl>
                                        <p:attrNameLst>
                                          <p:attrName>style.visibility</p:attrName>
                                        </p:attrNameLst>
                                      </p:cBhvr>
                                      <p:to>
                                        <p:strVal val="visible"/>
                                      </p:to>
                                    </p:set>
                                    <p:animEffect transition="in" filter="randombar(horizontal)">
                                      <p:cBhvr>
                                        <p:cTn id="84" dur="500"/>
                                        <p:tgtEl>
                                          <p:spTgt spid="33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350"/>
                                        </p:tgtEl>
                                        <p:attrNameLst>
                                          <p:attrName>style.visibility</p:attrName>
                                        </p:attrNameLst>
                                      </p:cBhvr>
                                      <p:to>
                                        <p:strVal val="visible"/>
                                      </p:to>
                                    </p:set>
                                    <p:animEffect transition="in" filter="randombar(horizontal)">
                                      <p:cBhvr>
                                        <p:cTn id="87" dur="500"/>
                                        <p:tgtEl>
                                          <p:spTgt spid="350"/>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372"/>
                                        </p:tgtEl>
                                        <p:attrNameLst>
                                          <p:attrName>style.visibility</p:attrName>
                                        </p:attrNameLst>
                                      </p:cBhvr>
                                      <p:to>
                                        <p:strVal val="visible"/>
                                      </p:to>
                                    </p:set>
                                    <p:animEffect transition="in" filter="randombar(horizontal)">
                                      <p:cBhvr>
                                        <p:cTn id="90" dur="500"/>
                                        <p:tgtEl>
                                          <p:spTgt spid="372"/>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293"/>
                                        </p:tgtEl>
                                        <p:attrNameLst>
                                          <p:attrName>style.visibility</p:attrName>
                                        </p:attrNameLst>
                                      </p:cBhvr>
                                      <p:to>
                                        <p:strVal val="visible"/>
                                      </p:to>
                                    </p:set>
                                    <p:animEffect transition="in" filter="randombar(horizontal)">
                                      <p:cBhvr>
                                        <p:cTn id="95" dur="500"/>
                                        <p:tgtEl>
                                          <p:spTgt spid="293"/>
                                        </p:tgtEl>
                                      </p:cBhvr>
                                    </p:animEffect>
                                  </p:childTnLst>
                                </p:cTn>
                              </p:par>
                              <p:par>
                                <p:cTn id="96" presetID="14" presetClass="entr" presetSubtype="10" fill="hold" nodeType="withEffect">
                                  <p:stCondLst>
                                    <p:cond delay="0"/>
                                  </p:stCondLst>
                                  <p:childTnLst>
                                    <p:set>
                                      <p:cBhvr>
                                        <p:cTn id="97" dur="1" fill="hold">
                                          <p:stCondLst>
                                            <p:cond delay="0"/>
                                          </p:stCondLst>
                                        </p:cTn>
                                        <p:tgtEl>
                                          <p:spTgt spid="294"/>
                                        </p:tgtEl>
                                        <p:attrNameLst>
                                          <p:attrName>style.visibility</p:attrName>
                                        </p:attrNameLst>
                                      </p:cBhvr>
                                      <p:to>
                                        <p:strVal val="visible"/>
                                      </p:to>
                                    </p:set>
                                    <p:animEffect transition="in" filter="randombar(horizontal)">
                                      <p:cBhvr>
                                        <p:cTn id="98" dur="500"/>
                                        <p:tgtEl>
                                          <p:spTgt spid="294"/>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310"/>
                                        </p:tgtEl>
                                        <p:attrNameLst>
                                          <p:attrName>style.visibility</p:attrName>
                                        </p:attrNameLst>
                                      </p:cBhvr>
                                      <p:to>
                                        <p:strVal val="visible"/>
                                      </p:to>
                                    </p:set>
                                    <p:animEffect transition="in" filter="randombar(horizontal)">
                                      <p:cBhvr>
                                        <p:cTn id="101" dur="500"/>
                                        <p:tgtEl>
                                          <p:spTgt spid="310"/>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370"/>
                                        </p:tgtEl>
                                        <p:attrNameLst>
                                          <p:attrName>style.visibility</p:attrName>
                                        </p:attrNameLst>
                                      </p:cBhvr>
                                      <p:to>
                                        <p:strVal val="visible"/>
                                      </p:to>
                                    </p:set>
                                    <p:animEffect transition="in" filter="randombar(horizontal)">
                                      <p:cBhvr>
                                        <p:cTn id="104" dur="500"/>
                                        <p:tgtEl>
                                          <p:spTgt spid="370"/>
                                        </p:tgtEl>
                                      </p:cBhvr>
                                    </p:animEffect>
                                  </p:childTnLst>
                                </p:cTn>
                              </p:par>
                            </p:childTnLst>
                          </p:cTn>
                        </p:par>
                      </p:childTnLst>
                    </p:cTn>
                  </p:par>
                  <p:par>
                    <p:cTn id="105" fill="hold">
                      <p:stCondLst>
                        <p:cond delay="indefinite"/>
                      </p:stCondLst>
                      <p:childTnLst>
                        <p:par>
                          <p:cTn id="106" fill="hold">
                            <p:stCondLst>
                              <p:cond delay="0"/>
                            </p:stCondLst>
                            <p:childTnLst>
                              <p:par>
                                <p:cTn id="107" presetID="14" presetClass="entr" presetSubtype="10" fill="hold" nodeType="clickEffect">
                                  <p:stCondLst>
                                    <p:cond delay="0"/>
                                  </p:stCondLst>
                                  <p:childTnLst>
                                    <p:set>
                                      <p:cBhvr>
                                        <p:cTn id="108" dur="1" fill="hold">
                                          <p:stCondLst>
                                            <p:cond delay="0"/>
                                          </p:stCondLst>
                                        </p:cTn>
                                        <p:tgtEl>
                                          <p:spTgt spid="374"/>
                                        </p:tgtEl>
                                        <p:attrNameLst>
                                          <p:attrName>style.visibility</p:attrName>
                                        </p:attrNameLst>
                                      </p:cBhvr>
                                      <p:to>
                                        <p:strVal val="visible"/>
                                      </p:to>
                                    </p:set>
                                    <p:animEffect transition="in" filter="randombar(horizontal)">
                                      <p:cBhvr>
                                        <p:cTn id="109" dur="500"/>
                                        <p:tgtEl>
                                          <p:spTgt spid="374"/>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grpId="0" nodeType="clickEffect">
                                  <p:stCondLst>
                                    <p:cond delay="0"/>
                                  </p:stCondLst>
                                  <p:childTnLst>
                                    <p:set>
                                      <p:cBhvr>
                                        <p:cTn id="113" dur="1" fill="hold">
                                          <p:stCondLst>
                                            <p:cond delay="0"/>
                                          </p:stCondLst>
                                        </p:cTn>
                                        <p:tgtEl>
                                          <p:spTgt spid="16"/>
                                        </p:tgtEl>
                                        <p:attrNameLst>
                                          <p:attrName>style.visibility</p:attrName>
                                        </p:attrNameLst>
                                      </p:cBhvr>
                                      <p:to>
                                        <p:strVal val="visible"/>
                                      </p:to>
                                    </p:set>
                                    <p:animEffect transition="in" filter="randombar(horizontal)">
                                      <p:cBhvr>
                                        <p:cTn id="114" dur="500"/>
                                        <p:tgtEl>
                                          <p:spTgt spid="16"/>
                                        </p:tgtEl>
                                      </p:cBhvr>
                                    </p:animEffect>
                                  </p:childTnLst>
                                </p:cTn>
                              </p:par>
                            </p:childTnLst>
                          </p:cTn>
                        </p:par>
                      </p:childTnLst>
                    </p:cTn>
                  </p:par>
                  <p:par>
                    <p:cTn id="115" fill="hold">
                      <p:stCondLst>
                        <p:cond delay="indefinite"/>
                      </p:stCondLst>
                      <p:childTnLst>
                        <p:par>
                          <p:cTn id="116" fill="hold">
                            <p:stCondLst>
                              <p:cond delay="0"/>
                            </p:stCondLst>
                            <p:childTnLst>
                              <p:par>
                                <p:cTn id="117" presetID="14" presetClass="entr" presetSubtype="10" fill="hold" grpId="0" nodeType="clickEffect">
                                  <p:stCondLst>
                                    <p:cond delay="0"/>
                                  </p:stCondLst>
                                  <p:childTnLst>
                                    <p:set>
                                      <p:cBhvr>
                                        <p:cTn id="118" dur="1" fill="hold">
                                          <p:stCondLst>
                                            <p:cond delay="0"/>
                                          </p:stCondLst>
                                        </p:cTn>
                                        <p:tgtEl>
                                          <p:spTgt spid="177"/>
                                        </p:tgtEl>
                                        <p:attrNameLst>
                                          <p:attrName>style.visibility</p:attrName>
                                        </p:attrNameLst>
                                      </p:cBhvr>
                                      <p:to>
                                        <p:strVal val="visible"/>
                                      </p:to>
                                    </p:set>
                                    <p:animEffect transition="in" filter="randombar(horizontal)">
                                      <p:cBhvr>
                                        <p:cTn id="119"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 grpId="0" animBg="1"/>
      <p:bldP spid="1181" grpId="0"/>
      <p:bldP spid="235" grpId="0"/>
      <p:bldP spid="9" grpId="0" animBg="1"/>
      <p:bldP spid="236" grpId="0" animBg="1"/>
      <p:bldP spid="254" grpId="0"/>
      <p:bldP spid="273" grpId="0" animBg="1"/>
      <p:bldP spid="290" grpId="0"/>
      <p:bldP spid="291" grpId="0" animBg="1"/>
      <p:bldP spid="292" grpId="0" animBg="1"/>
      <p:bldP spid="293" grpId="0" animBg="1"/>
      <p:bldP spid="310" grpId="0"/>
      <p:bldP spid="330" grpId="0"/>
      <p:bldP spid="331" grpId="0" animBg="1"/>
      <p:bldP spid="350" grpId="0"/>
      <p:bldP spid="351" grpId="0" animBg="1"/>
      <p:bldP spid="368" grpId="0"/>
      <p:bldP spid="370" grpId="0" animBg="1"/>
      <p:bldP spid="371" grpId="0" animBg="1"/>
      <p:bldP spid="372" grpId="0" animBg="1"/>
      <p:bldP spid="16" grpId="0"/>
      <p:bldP spid="17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VIEWMODEL</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308193"/>
            <a:ext cx="6650780" cy="3177039"/>
          </a:xfrm>
          <a:prstGeom prst="rect">
            <a:avLst/>
          </a:prstGeom>
          <a:noFill/>
          <a:ln>
            <a:noFill/>
          </a:ln>
        </p:spPr>
        <p:txBody>
          <a:bodyPr spcFirstLastPara="1" wrap="square" lIns="91425" tIns="91425" rIns="91425" bIns="91425" anchor="t" anchorCtr="0">
            <a:noAutofit/>
          </a:bodyPr>
          <a:lstStyle/>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contain fields that are represented in the view</a:t>
            </a:r>
          </a:p>
          <a:p>
            <a:pPr marL="285750" indent="-285750" fontAlgn="t">
              <a:buFont typeface="Arial" panose="020B0604020202020204" pitchFamily="34" charset="0"/>
              <a:buChar char="•"/>
            </a:pPr>
            <a:endParaRPr lang="en-US" sz="1800" dirty="0">
              <a:solidFill>
                <a:srgbClr val="0070C0"/>
              </a:solidFill>
              <a:latin typeface="Muli"/>
            </a:endParaRPr>
          </a:p>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can have specific validation rules using data annotations.</a:t>
            </a:r>
          </a:p>
          <a:p>
            <a:pPr marL="285750" indent="-285750" fontAlgn="t">
              <a:buFont typeface="Arial" panose="020B0604020202020204" pitchFamily="34" charset="0"/>
              <a:buChar char="•"/>
            </a:pPr>
            <a:endParaRPr lang="en-US" sz="1800" dirty="0">
              <a:solidFill>
                <a:srgbClr val="0070C0"/>
              </a:solidFill>
              <a:latin typeface="Muli"/>
            </a:endParaRPr>
          </a:p>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can have multiple entities or objects from different data models or data source.</a:t>
            </a:r>
          </a:p>
          <a:p>
            <a:pPr marL="285750" lvl="0" indent="-285750" rtl="0">
              <a:spcBef>
                <a:spcPts val="0"/>
              </a:spcBef>
              <a:spcAft>
                <a:spcPts val="0"/>
              </a:spcAft>
              <a:buFont typeface="Arial" panose="020B0604020202020204" pitchFamily="34" charset="0"/>
              <a:buChar char="•"/>
            </a:pPr>
            <a:endParaRPr lang="en-US" sz="1800" dirty="0">
              <a:solidFill>
                <a:srgbClr val="0070C0"/>
              </a:solidFill>
              <a:latin typeface="Muli"/>
              <a:ea typeface="Muli"/>
              <a:cs typeface="Muli"/>
              <a:sym typeface="Muli"/>
            </a:endParaRPr>
          </a:p>
          <a:p>
            <a:pPr marL="285750" lvl="0" indent="-285750" rtl="0">
              <a:spcBef>
                <a:spcPts val="0"/>
              </a:spcBef>
              <a:spcAft>
                <a:spcPts val="0"/>
              </a:spcAft>
              <a:buFont typeface="Arial" panose="020B0604020202020204" pitchFamily="34" charset="0"/>
              <a:buChar char="•"/>
            </a:pPr>
            <a:r>
              <a:rPr lang="en-US" sz="1800" dirty="0" err="1">
                <a:solidFill>
                  <a:srgbClr val="0070C0"/>
                </a:solidFill>
                <a:latin typeface="Muli"/>
                <a:ea typeface="Muli"/>
                <a:cs typeface="Muli"/>
                <a:sym typeface="Muli"/>
              </a:rPr>
              <a:t>ViewModel</a:t>
            </a:r>
            <a:r>
              <a:rPr lang="en-US" sz="1800" dirty="0">
                <a:solidFill>
                  <a:srgbClr val="0070C0"/>
                </a:solidFill>
                <a:latin typeface="Muli"/>
                <a:ea typeface="Muli"/>
                <a:cs typeface="Muli"/>
                <a:sym typeface="Muli"/>
              </a:rPr>
              <a:t> helps to implement strongly typed views.</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5841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5">
                                            <p:txEl>
                                              <p:pRg st="0" end="0"/>
                                            </p:txEl>
                                          </p:spTgt>
                                        </p:tgtEl>
                                        <p:attrNameLst>
                                          <p:attrName>style.visibility</p:attrName>
                                        </p:attrNameLst>
                                      </p:cBhvr>
                                      <p:to>
                                        <p:strVal val="visible"/>
                                      </p:to>
                                    </p:set>
                                    <p:animEffect transition="in" filter="randombar(horizontal)">
                                      <p:cBhvr>
                                        <p:cTn id="7" dur="500"/>
                                        <p:tgtEl>
                                          <p:spTgt spid="1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35">
                                            <p:txEl>
                                              <p:pRg st="2" end="2"/>
                                            </p:txEl>
                                          </p:spTgt>
                                        </p:tgtEl>
                                        <p:attrNameLst>
                                          <p:attrName>style.visibility</p:attrName>
                                        </p:attrNameLst>
                                      </p:cBhvr>
                                      <p:to>
                                        <p:strVal val="visible"/>
                                      </p:to>
                                    </p:set>
                                    <p:animEffect transition="in" filter="randombar(horizontal)">
                                      <p:cBhvr>
                                        <p:cTn id="12" dur="500"/>
                                        <p:tgtEl>
                                          <p:spTgt spid="14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35">
                                            <p:txEl>
                                              <p:pRg st="4" end="4"/>
                                            </p:txEl>
                                          </p:spTgt>
                                        </p:tgtEl>
                                        <p:attrNameLst>
                                          <p:attrName>style.visibility</p:attrName>
                                        </p:attrNameLst>
                                      </p:cBhvr>
                                      <p:to>
                                        <p:strVal val="visible"/>
                                      </p:to>
                                    </p:set>
                                    <p:animEffect transition="in" filter="randombar(horizontal)">
                                      <p:cBhvr>
                                        <p:cTn id="17" dur="500"/>
                                        <p:tgtEl>
                                          <p:spTgt spid="143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35">
                                            <p:txEl>
                                              <p:pRg st="6" end="6"/>
                                            </p:txEl>
                                          </p:spTgt>
                                        </p:tgtEl>
                                        <p:attrNameLst>
                                          <p:attrName>style.visibility</p:attrName>
                                        </p:attrNameLst>
                                      </p:cBhvr>
                                      <p:to>
                                        <p:strVal val="visible"/>
                                      </p:to>
                                    </p:set>
                                    <p:animEffect transition="in" filter="randombar(horizontal)">
                                      <p:cBhvr>
                                        <p:cTn id="22" dur="500"/>
                                        <p:tgtEl>
                                          <p:spTgt spid="1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59600" y="41470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VIEWBAG</a:t>
            </a:r>
            <a:endParaRPr sz="3600" b="1" dirty="0">
              <a:solidFill>
                <a:schemeClr val="dk1"/>
              </a:solidFill>
            </a:endParaRPr>
          </a:p>
        </p:txBody>
      </p:sp>
      <p:sp>
        <p:nvSpPr>
          <p:cNvPr id="941" name="Google Shape;941;p36"/>
          <p:cNvSpPr txBox="1">
            <a:spLocks noGrp="1"/>
          </p:cNvSpPr>
          <p:nvPr>
            <p:ph type="subTitle" idx="1"/>
          </p:nvPr>
        </p:nvSpPr>
        <p:spPr>
          <a:xfrm>
            <a:off x="86061" y="987404"/>
            <a:ext cx="2915323" cy="3982630"/>
          </a:xfrm>
          <a:prstGeom prst="rect">
            <a:avLst/>
          </a:prstGeom>
        </p:spPr>
        <p:txBody>
          <a:bodyPr spcFirstLastPara="1" wrap="square" lIns="91425" tIns="91425" rIns="91425" bIns="91425" anchor="t" anchorCtr="0">
            <a:noAutofit/>
          </a:bodyPr>
          <a:lstStyle/>
          <a:p>
            <a:pPr marL="0" lvl="0" indent="-186099">
              <a:buClr>
                <a:schemeClr val="accent1"/>
              </a:buClr>
            </a:pPr>
            <a:r>
              <a:rPr lang="en-US" sz="1200" dirty="0"/>
              <a:t>ViewBag transfers data from the Controller to View, not vice-versa. Ideal for situations in which the temporary data is not in a model.</a:t>
            </a:r>
          </a:p>
          <a:p>
            <a:pPr marL="0" lvl="0" indent="-186099">
              <a:buClr>
                <a:schemeClr val="accent1"/>
              </a:buClr>
            </a:pPr>
            <a:endParaRPr lang="en-US" sz="400" dirty="0"/>
          </a:p>
          <a:p>
            <a:pPr marL="0" lvl="0" indent="-186099">
              <a:buClr>
                <a:schemeClr val="accent1"/>
              </a:buClr>
            </a:pPr>
            <a:r>
              <a:rPr lang="en-US" sz="1200" dirty="0"/>
              <a:t>ViewBag is a dynamic property that takes advantage of the new dynamic features in C# 4.0</a:t>
            </a:r>
          </a:p>
          <a:p>
            <a:pPr marL="0" lvl="0" indent="-186099">
              <a:buClr>
                <a:schemeClr val="accent1"/>
              </a:buClr>
            </a:pPr>
            <a:endParaRPr lang="en-US" sz="400" dirty="0"/>
          </a:p>
          <a:p>
            <a:pPr marL="0" lvl="0" indent="-186099">
              <a:buClr>
                <a:schemeClr val="accent1"/>
              </a:buClr>
            </a:pPr>
            <a:r>
              <a:rPr lang="en-US" sz="1200" dirty="0"/>
              <a:t>Any number of properties and values can be assigned to ViewBag</a:t>
            </a:r>
          </a:p>
          <a:p>
            <a:pPr marL="0" lvl="0" indent="-186099">
              <a:buClr>
                <a:schemeClr val="accent1"/>
              </a:buClr>
            </a:pPr>
            <a:endParaRPr sz="400" dirty="0"/>
          </a:p>
          <a:p>
            <a:pPr marL="0" lvl="0" indent="-186099">
              <a:buClr>
                <a:schemeClr val="accent1"/>
              </a:buClr>
            </a:pPr>
            <a:r>
              <a:rPr lang="en-US" sz="1200" dirty="0"/>
              <a:t>The ViewBag's life only lasts during the current http request. ViewBag values will be null if redirection occurs.</a:t>
            </a:r>
          </a:p>
          <a:p>
            <a:pPr marL="0" lvl="0" indent="-186099">
              <a:buClr>
                <a:schemeClr val="accent1"/>
              </a:buClr>
            </a:pPr>
            <a:endParaRPr lang="en" sz="400" dirty="0"/>
          </a:p>
          <a:p>
            <a:pPr marL="0" lvl="0" indent="-186099">
              <a:buClr>
                <a:schemeClr val="accent1"/>
              </a:buClr>
            </a:pPr>
            <a:r>
              <a:rPr lang="en-US" sz="1200" dirty="0"/>
              <a:t>ViewBag is actually a wrapper around ViewData.</a:t>
            </a:r>
            <a:endParaRPr sz="1200" dirty="0"/>
          </a:p>
        </p:txBody>
      </p:sp>
      <p:sp>
        <p:nvSpPr>
          <p:cNvPr id="32" name="Google Shape;941;p36">
            <a:extLst>
              <a:ext uri="{FF2B5EF4-FFF2-40B4-BE49-F238E27FC236}">
                <a16:creationId xmlns:a16="http://schemas.microsoft.com/office/drawing/2014/main" id="{A9179ACF-C8BC-4412-8F79-A9B7A8D7991F}"/>
              </a:ext>
            </a:extLst>
          </p:cNvPr>
          <p:cNvSpPr txBox="1">
            <a:spLocks/>
          </p:cNvSpPr>
          <p:nvPr/>
        </p:nvSpPr>
        <p:spPr>
          <a:xfrm>
            <a:off x="3227295" y="987403"/>
            <a:ext cx="2915323" cy="398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chemeClr val="accent1"/>
              </a:buClr>
            </a:pPr>
            <a:r>
              <a:rPr lang="en-US" sz="1200" dirty="0"/>
              <a:t>ViewData transfers data from the Controller to View, not vice-versa. Ideal for situations in which the temporary data is not in a model.</a:t>
            </a:r>
          </a:p>
          <a:p>
            <a:pPr marL="0" indent="-186099">
              <a:buClr>
                <a:schemeClr val="accent1"/>
              </a:buClr>
            </a:pPr>
            <a:endParaRPr lang="en-US" sz="400" dirty="0"/>
          </a:p>
          <a:p>
            <a:pPr marL="0" indent="-186099">
              <a:buClr>
                <a:schemeClr val="accent1"/>
              </a:buClr>
            </a:pPr>
            <a:r>
              <a:rPr lang="en-US" sz="1200" dirty="0"/>
              <a:t>ViewData is derived from </a:t>
            </a:r>
            <a:r>
              <a:rPr lang="en-US" sz="1200" dirty="0" err="1"/>
              <a:t>ViewDataDictionary</a:t>
            </a:r>
            <a:r>
              <a:rPr lang="en-US" sz="1200" dirty="0"/>
              <a:t> which is a dictionary type.</a:t>
            </a:r>
          </a:p>
          <a:p>
            <a:pPr marL="0" indent="-186099">
              <a:buClr>
                <a:schemeClr val="accent1"/>
              </a:buClr>
            </a:pPr>
            <a:endParaRPr lang="en-US" sz="400" dirty="0"/>
          </a:p>
          <a:p>
            <a:pPr marL="0" indent="-186099">
              <a:buClr>
                <a:schemeClr val="accent1"/>
              </a:buClr>
            </a:pPr>
            <a:r>
              <a:rPr lang="en-US" sz="1200" dirty="0"/>
              <a:t>ViewData value must be type cast before use.</a:t>
            </a:r>
          </a:p>
          <a:p>
            <a:pPr marL="0" indent="-186099">
              <a:buClr>
                <a:schemeClr val="accent1"/>
              </a:buClr>
            </a:pPr>
            <a:endParaRPr lang="en-US" sz="400" dirty="0"/>
          </a:p>
          <a:p>
            <a:pPr marL="0" indent="-186099">
              <a:buClr>
                <a:schemeClr val="accent1"/>
              </a:buClr>
            </a:pPr>
            <a:endParaRPr lang="en-US" sz="400" dirty="0"/>
          </a:p>
          <a:p>
            <a:pPr marL="0" lvl="0" indent="-186099">
              <a:buClr>
                <a:schemeClr val="accent1"/>
              </a:buClr>
            </a:pPr>
            <a:r>
              <a:rPr lang="en-US" sz="1200" dirty="0"/>
              <a:t>The </a:t>
            </a:r>
            <a:r>
              <a:rPr lang="en-US" sz="1200" dirty="0" err="1"/>
              <a:t>ViewData's</a:t>
            </a:r>
            <a:r>
              <a:rPr lang="en-US" sz="1200" dirty="0"/>
              <a:t> life only lasts during the current http request. ViewBag values will be null if redirection occurs.</a:t>
            </a:r>
          </a:p>
          <a:p>
            <a:pPr marL="0" indent="-186099">
              <a:buClr>
                <a:schemeClr val="accent1"/>
              </a:buClr>
            </a:pPr>
            <a:endParaRPr lang="en-US" sz="400" dirty="0"/>
          </a:p>
          <a:p>
            <a:pPr marL="0" indent="-186099">
              <a:buClr>
                <a:schemeClr val="accent1"/>
              </a:buClr>
            </a:pPr>
            <a:endParaRPr lang="en-US" sz="400" dirty="0"/>
          </a:p>
        </p:txBody>
      </p:sp>
      <p:sp>
        <p:nvSpPr>
          <p:cNvPr id="4" name="TextBox 3">
            <a:extLst>
              <a:ext uri="{FF2B5EF4-FFF2-40B4-BE49-F238E27FC236}">
                <a16:creationId xmlns:a16="http://schemas.microsoft.com/office/drawing/2014/main" id="{5C575AF5-41A5-4F17-A249-0B9032D8A80B}"/>
              </a:ext>
            </a:extLst>
          </p:cNvPr>
          <p:cNvSpPr txBox="1"/>
          <p:nvPr/>
        </p:nvSpPr>
        <p:spPr>
          <a:xfrm>
            <a:off x="324534" y="4728797"/>
            <a:ext cx="8582799" cy="276999"/>
          </a:xfrm>
          <a:prstGeom prst="rect">
            <a:avLst/>
          </a:prstGeom>
          <a:solidFill>
            <a:schemeClr val="bg1"/>
          </a:solidFill>
        </p:spPr>
        <p:txBody>
          <a:bodyPr wrap="none" rtlCol="0">
            <a:spAutoFit/>
          </a:bodyPr>
          <a:lstStyle/>
          <a:p>
            <a:r>
              <a:rPr lang="en-US" sz="1200" dirty="0">
                <a:solidFill>
                  <a:srgbClr val="FF3399"/>
                </a:solidFill>
              </a:rPr>
              <a:t>ViewBag internally inserts data into ViewData dictionary. So the key of ViewData and property of ViewBag must </a:t>
            </a:r>
            <a:r>
              <a:rPr lang="en-US" sz="1200" b="1" dirty="0">
                <a:solidFill>
                  <a:srgbClr val="FF3399"/>
                </a:solidFill>
              </a:rPr>
              <a:t>NOT</a:t>
            </a:r>
            <a:r>
              <a:rPr lang="en-US" sz="1200" dirty="0">
                <a:solidFill>
                  <a:srgbClr val="FF3399"/>
                </a:solidFill>
              </a:rPr>
              <a:t> match</a:t>
            </a:r>
          </a:p>
        </p:txBody>
      </p:sp>
      <p:sp>
        <p:nvSpPr>
          <p:cNvPr id="33" name="Google Shape;941;p36">
            <a:extLst>
              <a:ext uri="{FF2B5EF4-FFF2-40B4-BE49-F238E27FC236}">
                <a16:creationId xmlns:a16="http://schemas.microsoft.com/office/drawing/2014/main" id="{9FEA9AE9-28F0-49FF-8D8B-57D4EDDA082C}"/>
              </a:ext>
            </a:extLst>
          </p:cNvPr>
          <p:cNvSpPr txBox="1">
            <a:spLocks/>
          </p:cNvSpPr>
          <p:nvPr/>
        </p:nvSpPr>
        <p:spPr>
          <a:xfrm>
            <a:off x="6178472" y="987403"/>
            <a:ext cx="2915323" cy="398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chemeClr val="accent1"/>
              </a:buClr>
            </a:pPr>
            <a:r>
              <a:rPr lang="en-US" sz="1200" dirty="0" err="1"/>
              <a:t>TempData</a:t>
            </a:r>
            <a:r>
              <a:rPr lang="en-US" sz="1200" dirty="0"/>
              <a:t> can be used to store data between two consecutive requests. </a:t>
            </a:r>
          </a:p>
          <a:p>
            <a:pPr marL="0" lvl="0" indent="-186099">
              <a:buClr>
                <a:schemeClr val="accent1"/>
              </a:buClr>
            </a:pPr>
            <a:endParaRPr lang="en-US" sz="500" dirty="0"/>
          </a:p>
          <a:p>
            <a:pPr marL="0" indent="-186099">
              <a:buClr>
                <a:schemeClr val="accent1"/>
              </a:buClr>
            </a:pPr>
            <a:r>
              <a:rPr lang="en-US" sz="1200" dirty="0" err="1"/>
              <a:t>TempData</a:t>
            </a:r>
            <a:r>
              <a:rPr lang="en-US" sz="1200" dirty="0"/>
              <a:t> </a:t>
            </a:r>
            <a:r>
              <a:rPr lang="en-US" sz="1200" dirty="0" err="1"/>
              <a:t>internaly</a:t>
            </a:r>
            <a:r>
              <a:rPr lang="en-US" sz="1200" dirty="0"/>
              <a:t> use Session to store the data. So think of it as a short lived session.</a:t>
            </a:r>
          </a:p>
          <a:p>
            <a:pPr marL="0" indent="-186099">
              <a:buClr>
                <a:schemeClr val="accent1"/>
              </a:buClr>
            </a:pPr>
            <a:endParaRPr lang="en-US" sz="500" dirty="0"/>
          </a:p>
          <a:p>
            <a:pPr marL="0" indent="-186099">
              <a:buClr>
                <a:schemeClr val="accent1"/>
              </a:buClr>
            </a:pPr>
            <a:r>
              <a:rPr lang="en-US" sz="1200" dirty="0" err="1"/>
              <a:t>TempData</a:t>
            </a:r>
            <a:r>
              <a:rPr lang="en-US" sz="1200" dirty="0"/>
              <a:t> value must be type cast before use. Check for null values to avoid runtime error.</a:t>
            </a:r>
          </a:p>
          <a:p>
            <a:pPr marL="0" indent="-186099">
              <a:buClr>
                <a:schemeClr val="accent1"/>
              </a:buClr>
            </a:pPr>
            <a:endParaRPr lang="en-US" sz="500" dirty="0"/>
          </a:p>
          <a:p>
            <a:pPr marL="0" indent="-186099">
              <a:buClr>
                <a:schemeClr val="accent1"/>
              </a:buClr>
            </a:pPr>
            <a:endParaRPr lang="en-US" sz="500" dirty="0"/>
          </a:p>
          <a:p>
            <a:pPr marL="0" lvl="0" indent="-186099">
              <a:buClr>
                <a:schemeClr val="accent1"/>
              </a:buClr>
            </a:pPr>
            <a:r>
              <a:rPr lang="en-US" sz="1200" dirty="0" err="1"/>
              <a:t>TempData</a:t>
            </a:r>
            <a:r>
              <a:rPr lang="en-US" sz="1200" dirty="0"/>
              <a:t> can be used to store only one time messages like error messages, validation messages.</a:t>
            </a:r>
          </a:p>
        </p:txBody>
      </p:sp>
    </p:spTree>
    <p:extLst>
      <p:ext uri="{BB962C8B-B14F-4D97-AF65-F5344CB8AC3E}">
        <p14:creationId xmlns:p14="http://schemas.microsoft.com/office/powerpoint/2010/main" val="1379491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chemeClr val="accent2">
                    <a:lumMod val="50000"/>
                  </a:schemeClr>
                </a:solidFill>
                <a:latin typeface="Nixie One" panose="02000503080000020004" pitchFamily="50" charset="0"/>
              </a:rPr>
              <a:t>Course Overview</a:t>
            </a:r>
            <a:endParaRPr sz="4400" u="sng" dirty="0">
              <a:solidFill>
                <a:schemeClr val="accent2">
                  <a:lumMod val="50000"/>
                </a:schemeClr>
              </a:solidFill>
              <a:latin typeface="Nixie One" panose="02000503080000020004" pitchFamily="50" charset="0"/>
            </a:endParaRPr>
          </a:p>
        </p:txBody>
      </p:sp>
      <p:sp>
        <p:nvSpPr>
          <p:cNvPr id="14" name="TextBox 13">
            <a:extLst>
              <a:ext uri="{FF2B5EF4-FFF2-40B4-BE49-F238E27FC236}">
                <a16:creationId xmlns:a16="http://schemas.microsoft.com/office/drawing/2014/main" id="{D2FB815C-581E-434F-9DB2-59624C4714A1}"/>
              </a:ext>
            </a:extLst>
          </p:cNvPr>
          <p:cNvSpPr txBox="1"/>
          <p:nvPr/>
        </p:nvSpPr>
        <p:spPr>
          <a:xfrm>
            <a:off x="344781" y="1039114"/>
            <a:ext cx="7981950"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02060"/>
                </a:solidFill>
              </a:rPr>
              <a:t>N-Tier Architecture</a:t>
            </a:r>
          </a:p>
          <a:p>
            <a:pPr marL="285750" indent="-285750">
              <a:buFont typeface="Arial" panose="020B0604020202020204" pitchFamily="34" charset="0"/>
              <a:buChar char="•"/>
            </a:pPr>
            <a:r>
              <a:rPr lang="en-US" sz="1800" dirty="0">
                <a:solidFill>
                  <a:srgbClr val="002060"/>
                </a:solidFill>
              </a:rPr>
              <a:t>Repository Pattern and UnitOfWork</a:t>
            </a:r>
          </a:p>
          <a:p>
            <a:pPr marL="285750" indent="-285750">
              <a:buFont typeface="Arial" panose="020B0604020202020204" pitchFamily="34" charset="0"/>
              <a:buChar char="•"/>
            </a:pPr>
            <a:r>
              <a:rPr lang="en-US" sz="1800" dirty="0">
                <a:solidFill>
                  <a:srgbClr val="002060"/>
                </a:solidFill>
              </a:rPr>
              <a:t>TempData/ViewBag/ViewData in .NET core</a:t>
            </a:r>
          </a:p>
          <a:p>
            <a:pPr marL="285750" indent="-285750">
              <a:buFont typeface="Arial" panose="020B0604020202020204" pitchFamily="34" charset="0"/>
              <a:buChar char="•"/>
            </a:pPr>
            <a:r>
              <a:rPr lang="en-US" sz="1800" dirty="0">
                <a:solidFill>
                  <a:srgbClr val="002060"/>
                </a:solidFill>
              </a:rPr>
              <a:t>API Controllers with Razor Pages</a:t>
            </a:r>
          </a:p>
          <a:p>
            <a:pPr marL="285750" indent="-285750">
              <a:buFont typeface="Arial" panose="020B0604020202020204" pitchFamily="34" charset="0"/>
              <a:buChar char="•"/>
            </a:pPr>
            <a:r>
              <a:rPr lang="en-US" sz="1800" dirty="0">
                <a:solidFill>
                  <a:srgbClr val="002060"/>
                </a:solidFill>
              </a:rPr>
              <a:t>SweetAlerts, Rich Text Editor and DataTables with .NET Core</a:t>
            </a:r>
          </a:p>
          <a:p>
            <a:pPr marL="285750" indent="-285750">
              <a:buFont typeface="Arial" panose="020B0604020202020204" pitchFamily="34" charset="0"/>
              <a:buChar char="•"/>
            </a:pPr>
            <a:r>
              <a:rPr lang="en-US" sz="1800" dirty="0">
                <a:solidFill>
                  <a:srgbClr val="002060"/>
                </a:solidFill>
              </a:rPr>
              <a:t>Scaffold Identity (Razor Class Library) </a:t>
            </a:r>
          </a:p>
          <a:p>
            <a:pPr marL="285750" indent="-285750">
              <a:buFont typeface="Arial" panose="020B0604020202020204" pitchFamily="34" charset="0"/>
              <a:buChar char="•"/>
            </a:pPr>
            <a:r>
              <a:rPr lang="en-US" sz="1800" dirty="0">
                <a:solidFill>
                  <a:srgbClr val="002060"/>
                </a:solidFill>
              </a:rPr>
              <a:t>Roles and Authorization in .NET Core</a:t>
            </a:r>
          </a:p>
          <a:p>
            <a:pPr marL="285750" indent="-285750">
              <a:buFont typeface="Arial" panose="020B0604020202020204" pitchFamily="34" charset="0"/>
              <a:buChar char="•"/>
            </a:pPr>
            <a:r>
              <a:rPr lang="en-US" sz="1800" dirty="0">
                <a:solidFill>
                  <a:srgbClr val="002060"/>
                </a:solidFill>
              </a:rPr>
              <a:t>Stripe Payment/Refund with .NET Core</a:t>
            </a:r>
          </a:p>
          <a:p>
            <a:pPr marL="285750" indent="-285750">
              <a:buFont typeface="Arial" panose="020B0604020202020204" pitchFamily="34" charset="0"/>
              <a:buChar char="•"/>
            </a:pPr>
            <a:r>
              <a:rPr lang="en-US" sz="1800" dirty="0">
                <a:solidFill>
                  <a:srgbClr val="002060"/>
                </a:solidFill>
              </a:rPr>
              <a:t>Session in .NET Core</a:t>
            </a:r>
          </a:p>
          <a:p>
            <a:pPr marL="285750" indent="-285750">
              <a:buFont typeface="Arial" panose="020B0604020202020204" pitchFamily="34" charset="0"/>
              <a:buChar char="•"/>
            </a:pPr>
            <a:r>
              <a:rPr lang="en-US" sz="1800" dirty="0">
                <a:solidFill>
                  <a:srgbClr val="002060"/>
                </a:solidFill>
              </a:rPr>
              <a:t>Emails with SMTP and SendGrid</a:t>
            </a:r>
          </a:p>
          <a:p>
            <a:pPr marL="285750" indent="-285750">
              <a:buFont typeface="Arial" panose="020B0604020202020204" pitchFamily="34" charset="0"/>
              <a:buChar char="•"/>
            </a:pPr>
            <a:r>
              <a:rPr lang="en-US" sz="1800" dirty="0">
                <a:solidFill>
                  <a:srgbClr val="002060"/>
                </a:solidFill>
              </a:rPr>
              <a:t>Social Login using Facebook</a:t>
            </a:r>
          </a:p>
          <a:p>
            <a:pPr marL="285750" indent="-285750">
              <a:buFont typeface="Arial" panose="020B0604020202020204" pitchFamily="34" charset="0"/>
              <a:buChar char="•"/>
            </a:pPr>
            <a:r>
              <a:rPr lang="en-US" sz="1800" dirty="0">
                <a:solidFill>
                  <a:srgbClr val="002060"/>
                </a:solidFill>
              </a:rPr>
              <a:t>View Components in .NET Core</a:t>
            </a:r>
          </a:p>
          <a:p>
            <a:pPr marL="285750" indent="-285750">
              <a:buFont typeface="Arial" panose="020B0604020202020204" pitchFamily="34" charset="0"/>
              <a:buChar char="•"/>
            </a:pPr>
            <a:r>
              <a:rPr lang="en-US" sz="1800" dirty="0">
                <a:solidFill>
                  <a:srgbClr val="002060"/>
                </a:solidFill>
              </a:rPr>
              <a:t>Seed Database with DbInitializer</a:t>
            </a:r>
          </a:p>
          <a:p>
            <a:pPr marL="285750" indent="-285750">
              <a:buFont typeface="Arial" panose="020B0604020202020204" pitchFamily="34" charset="0"/>
              <a:buChar char="•"/>
            </a:pPr>
            <a:r>
              <a:rPr lang="en-US" sz="1800" dirty="0">
                <a:solidFill>
                  <a:srgbClr val="002060"/>
                </a:solidFill>
              </a:rPr>
              <a:t>Deploy to Azure</a:t>
            </a:r>
          </a:p>
        </p:txBody>
      </p:sp>
    </p:spTree>
    <p:extLst>
      <p:ext uri="{BB962C8B-B14F-4D97-AF65-F5344CB8AC3E}">
        <p14:creationId xmlns:p14="http://schemas.microsoft.com/office/powerpoint/2010/main" val="241464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42" dur="500"/>
                                        <p:tgtEl>
                                          <p:spTgt spid="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47" dur="500"/>
                                        <p:tgtEl>
                                          <p:spTgt spid="1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52" dur="500"/>
                                        <p:tgtEl>
                                          <p:spTgt spid="1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4">
                                            <p:txEl>
                                              <p:pRg st="10" end="10"/>
                                            </p:txEl>
                                          </p:spTgt>
                                        </p:tgtEl>
                                        <p:attrNameLst>
                                          <p:attrName>style.visibility</p:attrName>
                                        </p:attrNameLst>
                                      </p:cBhvr>
                                      <p:to>
                                        <p:strVal val="visible"/>
                                      </p:to>
                                    </p:set>
                                    <p:animEffect transition="in" filter="randombar(horizontal)">
                                      <p:cBhvr>
                                        <p:cTn id="57" dur="500"/>
                                        <p:tgtEl>
                                          <p:spTgt spid="1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62" dur="500"/>
                                        <p:tgtEl>
                                          <p:spTgt spid="1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67" dur="500"/>
                                        <p:tgtEl>
                                          <p:spTgt spid="1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72" dur="500"/>
                                        <p:tgtEl>
                                          <p:spTgt spid="1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96455" y="1004191"/>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196455" y="3721299"/>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SESSION, VIEWDATA, VIEWBAG, VALIDATIONS</a:t>
            </a:r>
            <a:endParaRPr sz="2000" dirty="0">
              <a:solidFill>
                <a:srgbClr val="00B050"/>
              </a:solidFill>
            </a:endParaRPr>
          </a:p>
        </p:txBody>
      </p:sp>
      <p:sp>
        <p:nvSpPr>
          <p:cNvPr id="765" name="Google Shape;765;p33"/>
          <p:cNvSpPr txBox="1">
            <a:spLocks noGrp="1"/>
          </p:cNvSpPr>
          <p:nvPr>
            <p:ph type="ctrTitle"/>
          </p:nvPr>
        </p:nvSpPr>
        <p:spPr>
          <a:xfrm>
            <a:off x="6307453" y="179928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67" name="Google Shape;767;p33"/>
          <p:cNvSpPr txBox="1">
            <a:spLocks noGrp="1"/>
          </p:cNvSpPr>
          <p:nvPr>
            <p:ph type="ctrTitle" idx="2"/>
          </p:nvPr>
        </p:nvSpPr>
        <p:spPr>
          <a:xfrm>
            <a:off x="4289927" y="2744420"/>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EMAIL TEMPLATES</a:t>
            </a:r>
            <a:endParaRPr sz="2000" dirty="0">
              <a:solidFill>
                <a:srgbClr val="7030A0"/>
              </a:solidFill>
            </a:endParaRPr>
          </a:p>
        </p:txBody>
      </p:sp>
      <p:sp>
        <p:nvSpPr>
          <p:cNvPr id="770" name="Google Shape;770;p33"/>
          <p:cNvSpPr txBox="1">
            <a:spLocks noGrp="1"/>
          </p:cNvSpPr>
          <p:nvPr>
            <p:ph type="ctrTitle" idx="6"/>
          </p:nvPr>
        </p:nvSpPr>
        <p:spPr>
          <a:xfrm>
            <a:off x="2834072" y="446651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ADD IDENTITY TO PROJECT</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2951225" y="1631435"/>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3803096" y="1153230"/>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3659293" y="3925206"/>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307453" y="4025772"/>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ASSIGNMENTS , 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130417" y="3504603"/>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2156;p57">
            <a:extLst>
              <a:ext uri="{FF2B5EF4-FFF2-40B4-BE49-F238E27FC236}">
                <a16:creationId xmlns:a16="http://schemas.microsoft.com/office/drawing/2014/main" id="{28111CF3-536C-4F50-8208-19C91DE188F9}"/>
              </a:ext>
            </a:extLst>
          </p:cNvPr>
          <p:cNvGrpSpPr/>
          <p:nvPr/>
        </p:nvGrpSpPr>
        <p:grpSpPr>
          <a:xfrm>
            <a:off x="5130863" y="2520533"/>
            <a:ext cx="334726" cy="325972"/>
            <a:chOff x="1217575" y="2355450"/>
            <a:chExt cx="874650" cy="851775"/>
          </a:xfrm>
          <a:solidFill>
            <a:srgbClr val="7030A0"/>
          </a:solidFill>
        </p:grpSpPr>
        <p:sp>
          <p:nvSpPr>
            <p:cNvPr id="86" name="Google Shape;2157;p57">
              <a:extLst>
                <a:ext uri="{FF2B5EF4-FFF2-40B4-BE49-F238E27FC236}">
                  <a16:creationId xmlns:a16="http://schemas.microsoft.com/office/drawing/2014/main" id="{843C373F-5240-423D-91E1-E567E3001099}"/>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58;p57">
              <a:extLst>
                <a:ext uri="{FF2B5EF4-FFF2-40B4-BE49-F238E27FC236}">
                  <a16:creationId xmlns:a16="http://schemas.microsoft.com/office/drawing/2014/main" id="{39685289-9A1A-4FE1-8369-DF0AE5E2712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9;p57">
              <a:extLst>
                <a:ext uri="{FF2B5EF4-FFF2-40B4-BE49-F238E27FC236}">
                  <a16:creationId xmlns:a16="http://schemas.microsoft.com/office/drawing/2014/main" id="{171EB9B4-B637-44D4-B671-15F9CEBDCD0E}"/>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160;p57">
              <a:extLst>
                <a:ext uri="{FF2B5EF4-FFF2-40B4-BE49-F238E27FC236}">
                  <a16:creationId xmlns:a16="http://schemas.microsoft.com/office/drawing/2014/main" id="{1955AF6A-2089-4675-96BA-B4782F1DC305}"/>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61;p57">
              <a:extLst>
                <a:ext uri="{FF2B5EF4-FFF2-40B4-BE49-F238E27FC236}">
                  <a16:creationId xmlns:a16="http://schemas.microsoft.com/office/drawing/2014/main" id="{FE3CBB23-B83E-459A-85DF-C9FE81174A0B}"/>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2;p57">
              <a:extLst>
                <a:ext uri="{FF2B5EF4-FFF2-40B4-BE49-F238E27FC236}">
                  <a16:creationId xmlns:a16="http://schemas.microsoft.com/office/drawing/2014/main" id="{4243A187-9F11-4E5C-B8DC-941E770705E5}"/>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3;p57">
              <a:extLst>
                <a:ext uri="{FF2B5EF4-FFF2-40B4-BE49-F238E27FC236}">
                  <a16:creationId xmlns:a16="http://schemas.microsoft.com/office/drawing/2014/main" id="{623011EB-F62D-4B8B-B348-07DA14762D9F}"/>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4;p57">
              <a:extLst>
                <a:ext uri="{FF2B5EF4-FFF2-40B4-BE49-F238E27FC236}">
                  <a16:creationId xmlns:a16="http://schemas.microsoft.com/office/drawing/2014/main" id="{AB8DC70F-7E57-41FC-BAC0-8F7271095AE5}"/>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5;p57">
              <a:extLst>
                <a:ext uri="{FF2B5EF4-FFF2-40B4-BE49-F238E27FC236}">
                  <a16:creationId xmlns:a16="http://schemas.microsoft.com/office/drawing/2014/main" id="{ACC842AC-28D2-4FBA-9E55-4B60BE5C837C}"/>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6;p57">
              <a:extLst>
                <a:ext uri="{FF2B5EF4-FFF2-40B4-BE49-F238E27FC236}">
                  <a16:creationId xmlns:a16="http://schemas.microsoft.com/office/drawing/2014/main" id="{30A3BD20-1105-4148-8903-3B719465690A}"/>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7;p57">
              <a:extLst>
                <a:ext uri="{FF2B5EF4-FFF2-40B4-BE49-F238E27FC236}">
                  <a16:creationId xmlns:a16="http://schemas.microsoft.com/office/drawing/2014/main" id="{DAC147A8-B05C-497A-A8E0-8611A9E260E0}"/>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8;p57">
              <a:extLst>
                <a:ext uri="{FF2B5EF4-FFF2-40B4-BE49-F238E27FC236}">
                  <a16:creationId xmlns:a16="http://schemas.microsoft.com/office/drawing/2014/main" id="{1F84B4E3-C879-4B2D-BB21-438E96D5435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9;p57">
              <a:extLst>
                <a:ext uri="{FF2B5EF4-FFF2-40B4-BE49-F238E27FC236}">
                  <a16:creationId xmlns:a16="http://schemas.microsoft.com/office/drawing/2014/main" id="{54607012-DD69-4BC1-B0CF-D75D10FF1307}"/>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70;p57">
              <a:extLst>
                <a:ext uri="{FF2B5EF4-FFF2-40B4-BE49-F238E27FC236}">
                  <a16:creationId xmlns:a16="http://schemas.microsoft.com/office/drawing/2014/main" id="{E7806372-8CB0-41EC-B3AA-D95C40894A89}"/>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1;p57">
              <a:extLst>
                <a:ext uri="{FF2B5EF4-FFF2-40B4-BE49-F238E27FC236}">
                  <a16:creationId xmlns:a16="http://schemas.microsoft.com/office/drawing/2014/main" id="{D1A160ED-D633-4DDA-B1C5-2EB69747B196}"/>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892061" y="3035955"/>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7493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74"/>
                                        </p:tgtEl>
                                        <p:attrNameLst>
                                          <p:attrName>style.visibility</p:attrName>
                                        </p:attrNameLst>
                                      </p:cBhvr>
                                      <p:to>
                                        <p:strVal val="visible"/>
                                      </p:to>
                                    </p:set>
                                    <p:animEffect transition="in" filter="randombar(horizontal)">
                                      <p:cBhvr>
                                        <p:cTn id="15" dur="500"/>
                                        <p:tgtEl>
                                          <p:spTgt spid="774"/>
                                        </p:tgtEl>
                                      </p:cBhvr>
                                    </p:animEffect>
                                  </p:childTnLst>
                                </p:cTn>
                              </p:par>
                              <p:par>
                                <p:cTn id="16" presetID="14" presetClass="entr" presetSubtype="1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randombar(horizontal)">
                                      <p:cBhvr>
                                        <p:cTn id="18" dur="500"/>
                                        <p:tgtEl>
                                          <p:spTgt spid="77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65"/>
                                        </p:tgtEl>
                                        <p:attrNameLst>
                                          <p:attrName>style.visibility</p:attrName>
                                        </p:attrNameLst>
                                      </p:cBhvr>
                                      <p:to>
                                        <p:strVal val="visible"/>
                                      </p:to>
                                    </p:set>
                                    <p:animEffect transition="in" filter="randombar(horizontal)">
                                      <p:cBhvr>
                                        <p:cTn id="23" dur="500"/>
                                        <p:tgtEl>
                                          <p:spTgt spid="765"/>
                                        </p:tgtEl>
                                      </p:cBhvr>
                                    </p:animEffect>
                                  </p:childTnLst>
                                </p:cTn>
                              </p:par>
                              <p:par>
                                <p:cTn id="24" presetID="14" presetClass="entr" presetSubtype="10" fill="hold" nodeType="withEffect">
                                  <p:stCondLst>
                                    <p:cond delay="0"/>
                                  </p:stCondLst>
                                  <p:childTnLst>
                                    <p:set>
                                      <p:cBhvr>
                                        <p:cTn id="25" dur="1" fill="hold">
                                          <p:stCondLst>
                                            <p:cond delay="0"/>
                                          </p:stCondLst>
                                        </p:cTn>
                                        <p:tgtEl>
                                          <p:spTgt spid="776"/>
                                        </p:tgtEl>
                                        <p:attrNameLst>
                                          <p:attrName>style.visibility</p:attrName>
                                        </p:attrNameLst>
                                      </p:cBhvr>
                                      <p:to>
                                        <p:strVal val="visible"/>
                                      </p:to>
                                    </p:set>
                                    <p:animEffect transition="in" filter="randombar(horizontal)">
                                      <p:cBhvr>
                                        <p:cTn id="26" dur="500"/>
                                        <p:tgtEl>
                                          <p:spTgt spid="77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770"/>
                                        </p:tgtEl>
                                        <p:attrNameLst>
                                          <p:attrName>style.visibility</p:attrName>
                                        </p:attrNameLst>
                                      </p:cBhvr>
                                      <p:to>
                                        <p:strVal val="visible"/>
                                      </p:to>
                                    </p:set>
                                    <p:animEffect transition="in" filter="randombar(horizontal)">
                                      <p:cBhvr>
                                        <p:cTn id="31" dur="500"/>
                                        <p:tgtEl>
                                          <p:spTgt spid="770"/>
                                        </p:tgtEl>
                                      </p:cBhvr>
                                    </p:animEffect>
                                  </p:childTnLst>
                                </p:cTn>
                              </p:par>
                              <p:par>
                                <p:cTn id="32" presetID="14" presetClass="entr" presetSubtype="10" fill="hold" nodeType="withEffect">
                                  <p:stCondLst>
                                    <p:cond delay="0"/>
                                  </p:stCondLst>
                                  <p:childTnLst>
                                    <p:set>
                                      <p:cBhvr>
                                        <p:cTn id="33" dur="1" fill="hold">
                                          <p:stCondLst>
                                            <p:cond delay="0"/>
                                          </p:stCondLst>
                                        </p:cTn>
                                        <p:tgtEl>
                                          <p:spTgt spid="784"/>
                                        </p:tgtEl>
                                        <p:attrNameLst>
                                          <p:attrName>style.visibility</p:attrName>
                                        </p:attrNameLst>
                                      </p:cBhvr>
                                      <p:to>
                                        <p:strVal val="visible"/>
                                      </p:to>
                                    </p:set>
                                    <p:animEffect transition="in" filter="randombar(horizontal)">
                                      <p:cBhvr>
                                        <p:cTn id="34" dur="500"/>
                                        <p:tgtEl>
                                          <p:spTgt spid="78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764"/>
                                        </p:tgtEl>
                                        <p:attrNameLst>
                                          <p:attrName>style.visibility</p:attrName>
                                        </p:attrNameLst>
                                      </p:cBhvr>
                                      <p:to>
                                        <p:strVal val="visible"/>
                                      </p:to>
                                    </p:set>
                                    <p:animEffect transition="in" filter="randombar(horizontal)">
                                      <p:cBhvr>
                                        <p:cTn id="39" dur="500"/>
                                        <p:tgtEl>
                                          <p:spTgt spid="764"/>
                                        </p:tgtEl>
                                      </p:cBhvr>
                                    </p:animEffect>
                                  </p:childTnLst>
                                </p:cTn>
                              </p:par>
                              <p:par>
                                <p:cTn id="40" presetID="14" presetClass="entr" presetSubtype="10" fill="hold"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randombar(horizontal)">
                                      <p:cBhvr>
                                        <p:cTn id="42" dur="500"/>
                                        <p:tgtEl>
                                          <p:spTgt spid="101"/>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767"/>
                                        </p:tgtEl>
                                        <p:attrNameLst>
                                          <p:attrName>style.visibility</p:attrName>
                                        </p:attrNameLst>
                                      </p:cBhvr>
                                      <p:to>
                                        <p:strVal val="visible"/>
                                      </p:to>
                                    </p:set>
                                    <p:animEffect transition="in" filter="randombar(horizontal)">
                                      <p:cBhvr>
                                        <p:cTn id="47" dur="500"/>
                                        <p:tgtEl>
                                          <p:spTgt spid="767"/>
                                        </p:tgtEl>
                                      </p:cBhvr>
                                    </p:animEffect>
                                  </p:childTnLst>
                                </p:cTn>
                              </p:par>
                              <p:par>
                                <p:cTn id="48" presetID="14" presetClass="entr" presetSubtype="10" fill="hold" nodeType="with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randombar(horizontal)">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randombar(horizontal)">
                                      <p:cBhvr>
                                        <p:cTn id="55" dur="500"/>
                                        <p:tgtEl>
                                          <p:spTgt spid="66"/>
                                        </p:tgtEl>
                                      </p:cBhvr>
                                    </p:animEffect>
                                  </p:childTnLst>
                                </p:cTn>
                              </p:par>
                              <p:par>
                                <p:cTn id="56" presetID="14" presetClass="entr" presetSubtype="10" fill="hold"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randombar(horizontal)">
                                      <p:cBhvr>
                                        <p:cTn id="5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67" grpId="0"/>
      <p:bldP spid="770" grpId="0"/>
      <p:bldP spid="772" grpId="0"/>
      <p:bldP spid="774"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401602" y="4104530"/>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CHANGES IN .NET 6</a:t>
            </a:r>
            <a:endParaRPr sz="2000" dirty="0">
              <a:solidFill>
                <a:srgbClr val="00B050"/>
              </a:solidFill>
            </a:endParaRPr>
          </a:p>
        </p:txBody>
      </p:sp>
      <p:sp>
        <p:nvSpPr>
          <p:cNvPr id="765" name="Google Shape;765;p33"/>
          <p:cNvSpPr txBox="1">
            <a:spLocks noGrp="1"/>
          </p:cNvSpPr>
          <p:nvPr>
            <p:ph type="ctrTitle"/>
          </p:nvPr>
        </p:nvSpPr>
        <p:spPr>
          <a:xfrm>
            <a:off x="6334117" y="1684609"/>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70" name="Google Shape;770;p33"/>
          <p:cNvSpPr txBox="1">
            <a:spLocks noGrp="1"/>
          </p:cNvSpPr>
          <p:nvPr>
            <p:ph type="ctrTitle" idx="6"/>
          </p:nvPr>
        </p:nvSpPr>
        <p:spPr>
          <a:xfrm>
            <a:off x="3967717" y="4156194"/>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DEPLOY TO AZURE</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3392177" y="182121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4222455" y="1391958"/>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4830475" y="396907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752693" y="4366858"/>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595959" y="4092592"/>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1114104" y="3631606"/>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767;p33">
            <a:extLst>
              <a:ext uri="{FF2B5EF4-FFF2-40B4-BE49-F238E27FC236}">
                <a16:creationId xmlns:a16="http://schemas.microsoft.com/office/drawing/2014/main" id="{48B1019A-14A0-48D6-802D-B9FDAE98185A}"/>
              </a:ext>
            </a:extLst>
          </p:cNvPr>
          <p:cNvSpPr txBox="1">
            <a:spLocks noGrp="1"/>
          </p:cNvSpPr>
          <p:nvPr>
            <p:ph type="ctrTitle" idx="2"/>
          </p:nvPr>
        </p:nvSpPr>
        <p:spPr>
          <a:xfrm>
            <a:off x="2304695" y="30404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Client &amp; Server Validations</a:t>
            </a:r>
            <a:endParaRPr sz="2000" dirty="0">
              <a:solidFill>
                <a:srgbClr val="7030A0"/>
              </a:solidFill>
            </a:endParaRPr>
          </a:p>
        </p:txBody>
      </p:sp>
      <p:grpSp>
        <p:nvGrpSpPr>
          <p:cNvPr id="86" name="Google Shape;2156;p57">
            <a:extLst>
              <a:ext uri="{FF2B5EF4-FFF2-40B4-BE49-F238E27FC236}">
                <a16:creationId xmlns:a16="http://schemas.microsoft.com/office/drawing/2014/main" id="{F97ECE3B-0A4D-4828-89C3-0AB591D115D6}"/>
              </a:ext>
            </a:extLst>
          </p:cNvPr>
          <p:cNvGrpSpPr/>
          <p:nvPr/>
        </p:nvGrpSpPr>
        <p:grpSpPr>
          <a:xfrm>
            <a:off x="3135158" y="2528528"/>
            <a:ext cx="334726" cy="325972"/>
            <a:chOff x="1217575" y="2355450"/>
            <a:chExt cx="874650" cy="851775"/>
          </a:xfrm>
          <a:solidFill>
            <a:srgbClr val="7030A0"/>
          </a:solidFill>
        </p:grpSpPr>
        <p:sp>
          <p:nvSpPr>
            <p:cNvPr id="87" name="Google Shape;2157;p57">
              <a:extLst>
                <a:ext uri="{FF2B5EF4-FFF2-40B4-BE49-F238E27FC236}">
                  <a16:creationId xmlns:a16="http://schemas.microsoft.com/office/drawing/2014/main" id="{1DAB71B2-E647-4D90-B249-875D0713B003}"/>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8;p57">
              <a:extLst>
                <a:ext uri="{FF2B5EF4-FFF2-40B4-BE49-F238E27FC236}">
                  <a16:creationId xmlns:a16="http://schemas.microsoft.com/office/drawing/2014/main" id="{E85B1F10-0975-465D-87B7-712D9C1CDDD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9;p57">
              <a:extLst>
                <a:ext uri="{FF2B5EF4-FFF2-40B4-BE49-F238E27FC236}">
                  <a16:creationId xmlns:a16="http://schemas.microsoft.com/office/drawing/2014/main" id="{A6F10F23-08B0-4E6F-9633-9FE4E07DFB94}"/>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160;p57">
              <a:extLst>
                <a:ext uri="{FF2B5EF4-FFF2-40B4-BE49-F238E27FC236}">
                  <a16:creationId xmlns:a16="http://schemas.microsoft.com/office/drawing/2014/main" id="{1EACAA9B-1C6E-4275-86D8-D4AE007D91AE}"/>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1;p57">
              <a:extLst>
                <a:ext uri="{FF2B5EF4-FFF2-40B4-BE49-F238E27FC236}">
                  <a16:creationId xmlns:a16="http://schemas.microsoft.com/office/drawing/2014/main" id="{F5EB0717-4DAB-4E30-BFC9-DC0733A7EAF8}"/>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2;p57">
              <a:extLst>
                <a:ext uri="{FF2B5EF4-FFF2-40B4-BE49-F238E27FC236}">
                  <a16:creationId xmlns:a16="http://schemas.microsoft.com/office/drawing/2014/main" id="{DD669191-8D08-4196-818D-BF9343518470}"/>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3;p57">
              <a:extLst>
                <a:ext uri="{FF2B5EF4-FFF2-40B4-BE49-F238E27FC236}">
                  <a16:creationId xmlns:a16="http://schemas.microsoft.com/office/drawing/2014/main" id="{6A75504B-DC5A-454C-AF97-9CA7359293C7}"/>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4;p57">
              <a:extLst>
                <a:ext uri="{FF2B5EF4-FFF2-40B4-BE49-F238E27FC236}">
                  <a16:creationId xmlns:a16="http://schemas.microsoft.com/office/drawing/2014/main" id="{EEDB85E8-CCEF-49C1-A018-1D4DCC66D54E}"/>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5;p57">
              <a:extLst>
                <a:ext uri="{FF2B5EF4-FFF2-40B4-BE49-F238E27FC236}">
                  <a16:creationId xmlns:a16="http://schemas.microsoft.com/office/drawing/2014/main" id="{0F5082EF-1212-41B6-A2C2-450908FC1F4E}"/>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6;p57">
              <a:extLst>
                <a:ext uri="{FF2B5EF4-FFF2-40B4-BE49-F238E27FC236}">
                  <a16:creationId xmlns:a16="http://schemas.microsoft.com/office/drawing/2014/main" id="{6D055364-6A32-42F5-B082-DE62935DFD6F}"/>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7;p57">
              <a:extLst>
                <a:ext uri="{FF2B5EF4-FFF2-40B4-BE49-F238E27FC236}">
                  <a16:creationId xmlns:a16="http://schemas.microsoft.com/office/drawing/2014/main" id="{D61F60D6-5F31-4950-AE6B-05DBA1E2487C}"/>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8;p57">
              <a:extLst>
                <a:ext uri="{FF2B5EF4-FFF2-40B4-BE49-F238E27FC236}">
                  <a16:creationId xmlns:a16="http://schemas.microsoft.com/office/drawing/2014/main" id="{D3387EB7-B9B0-472C-8224-913469232C2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69;p57">
              <a:extLst>
                <a:ext uri="{FF2B5EF4-FFF2-40B4-BE49-F238E27FC236}">
                  <a16:creationId xmlns:a16="http://schemas.microsoft.com/office/drawing/2014/main" id="{0DDA4F1C-F918-455C-AA5D-376CE302CE1A}"/>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0;p57">
              <a:extLst>
                <a:ext uri="{FF2B5EF4-FFF2-40B4-BE49-F238E27FC236}">
                  <a16:creationId xmlns:a16="http://schemas.microsoft.com/office/drawing/2014/main" id="{7291F4B0-99F1-4DBE-A808-3D095FE124C6}"/>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71;p57">
              <a:extLst>
                <a:ext uri="{FF2B5EF4-FFF2-40B4-BE49-F238E27FC236}">
                  <a16:creationId xmlns:a16="http://schemas.microsoft.com/office/drawing/2014/main" id="{1C4D0558-7402-4639-B424-A2D64E350DDE}"/>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789;p33">
            <a:extLst>
              <a:ext uri="{FF2B5EF4-FFF2-40B4-BE49-F238E27FC236}">
                <a16:creationId xmlns:a16="http://schemas.microsoft.com/office/drawing/2014/main" id="{110AD2F7-D80B-4CC1-AB1E-097F0D03F9F4}"/>
              </a:ext>
            </a:extLst>
          </p:cNvPr>
          <p:cNvGrpSpPr/>
          <p:nvPr/>
        </p:nvGrpSpPr>
        <p:grpSpPr>
          <a:xfrm>
            <a:off x="6818631" y="2605960"/>
            <a:ext cx="203029" cy="412460"/>
            <a:chOff x="2156885" y="3868275"/>
            <a:chExt cx="155375" cy="315650"/>
          </a:xfrm>
          <a:solidFill>
            <a:srgbClr val="FF6600"/>
          </a:solidFill>
        </p:grpSpPr>
        <p:sp>
          <p:nvSpPr>
            <p:cNvPr id="529" name="Google Shape;790;p33">
              <a:extLst>
                <a:ext uri="{FF2B5EF4-FFF2-40B4-BE49-F238E27FC236}">
                  <a16:creationId xmlns:a16="http://schemas.microsoft.com/office/drawing/2014/main" id="{231F098A-A305-4B45-AB51-5144326C7BC4}"/>
                </a:ext>
              </a:extLst>
            </p:cNvPr>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91;p33">
              <a:extLst>
                <a:ext uri="{FF2B5EF4-FFF2-40B4-BE49-F238E27FC236}">
                  <a16:creationId xmlns:a16="http://schemas.microsoft.com/office/drawing/2014/main" id="{D885B886-EF41-40C7-8ED0-E072F34C7435}"/>
                </a:ext>
              </a:extLst>
            </p:cNvPr>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2;p33">
              <a:extLst>
                <a:ext uri="{FF2B5EF4-FFF2-40B4-BE49-F238E27FC236}">
                  <a16:creationId xmlns:a16="http://schemas.microsoft.com/office/drawing/2014/main" id="{DEC3132A-571B-4327-89F9-7278775EE26F}"/>
                </a:ext>
              </a:extLst>
            </p:cNvPr>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93;p33">
              <a:extLst>
                <a:ext uri="{FF2B5EF4-FFF2-40B4-BE49-F238E27FC236}">
                  <a16:creationId xmlns:a16="http://schemas.microsoft.com/office/drawing/2014/main" id="{5048DB17-2E90-4962-84D3-2991E979135E}"/>
                </a:ext>
              </a:extLst>
            </p:cNvPr>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4;p33">
              <a:extLst>
                <a:ext uri="{FF2B5EF4-FFF2-40B4-BE49-F238E27FC236}">
                  <a16:creationId xmlns:a16="http://schemas.microsoft.com/office/drawing/2014/main" id="{8394C92A-72F8-42C9-A5BF-E00614A658DA}"/>
                </a:ext>
              </a:extLst>
            </p:cNvPr>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5;p33">
              <a:extLst>
                <a:ext uri="{FF2B5EF4-FFF2-40B4-BE49-F238E27FC236}">
                  <a16:creationId xmlns:a16="http://schemas.microsoft.com/office/drawing/2014/main" id="{0160A457-6797-41F5-A2E2-9CE547988E4A}"/>
                </a:ext>
              </a:extLst>
            </p:cNvPr>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767;p33">
            <a:extLst>
              <a:ext uri="{FF2B5EF4-FFF2-40B4-BE49-F238E27FC236}">
                <a16:creationId xmlns:a16="http://schemas.microsoft.com/office/drawing/2014/main" id="{0C008F40-F85E-4339-87DC-99B815CF63F1}"/>
              </a:ext>
            </a:extLst>
          </p:cNvPr>
          <p:cNvSpPr txBox="1">
            <a:spLocks/>
          </p:cNvSpPr>
          <p:nvPr/>
        </p:nvSpPr>
        <p:spPr>
          <a:xfrm>
            <a:off x="5871366" y="2902477"/>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FF6600"/>
                </a:solidFill>
              </a:rPr>
              <a:t>TempData</a:t>
            </a:r>
          </a:p>
        </p:txBody>
      </p:sp>
    </p:spTree>
    <p:extLst>
      <p:ext uri="{BB962C8B-B14F-4D97-AF65-F5344CB8AC3E}">
        <p14:creationId xmlns:p14="http://schemas.microsoft.com/office/powerpoint/2010/main" val="144877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randombar(horizontal)">
                                      <p:cBhvr>
                                        <p:cTn id="15" dur="500"/>
                                        <p:tgtEl>
                                          <p:spTgt spid="10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64"/>
                                        </p:tgtEl>
                                        <p:attrNameLst>
                                          <p:attrName>style.visibility</p:attrName>
                                        </p:attrNameLst>
                                      </p:cBhvr>
                                      <p:to>
                                        <p:strVal val="visible"/>
                                      </p:to>
                                    </p:set>
                                    <p:animEffect transition="in" filter="randombar(horizontal)">
                                      <p:cBhvr>
                                        <p:cTn id="18" dur="500"/>
                                        <p:tgtEl>
                                          <p:spTgt spid="7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74"/>
                                        </p:tgtEl>
                                        <p:attrNameLst>
                                          <p:attrName>style.visibility</p:attrName>
                                        </p:attrNameLst>
                                      </p:cBhvr>
                                      <p:to>
                                        <p:strVal val="visible"/>
                                      </p:to>
                                    </p:set>
                                    <p:animEffect transition="in" filter="randombar(horizontal)">
                                      <p:cBhvr>
                                        <p:cTn id="23" dur="500"/>
                                        <p:tgtEl>
                                          <p:spTgt spid="774"/>
                                        </p:tgtEl>
                                      </p:cBhvr>
                                    </p:animEffect>
                                  </p:childTnLst>
                                </p:cTn>
                              </p:par>
                              <p:par>
                                <p:cTn id="24" presetID="14" presetClass="entr" presetSubtype="10" fill="hold" nodeType="withEffect">
                                  <p:stCondLst>
                                    <p:cond delay="0"/>
                                  </p:stCondLst>
                                  <p:childTnLst>
                                    <p:set>
                                      <p:cBhvr>
                                        <p:cTn id="25" dur="1" fill="hold">
                                          <p:stCondLst>
                                            <p:cond delay="0"/>
                                          </p:stCondLst>
                                        </p:cTn>
                                        <p:tgtEl>
                                          <p:spTgt spid="779"/>
                                        </p:tgtEl>
                                        <p:attrNameLst>
                                          <p:attrName>style.visibility</p:attrName>
                                        </p:attrNameLst>
                                      </p:cBhvr>
                                      <p:to>
                                        <p:strVal val="visible"/>
                                      </p:to>
                                    </p:set>
                                    <p:animEffect transition="in" filter="randombar(horizontal)">
                                      <p:cBhvr>
                                        <p:cTn id="26" dur="500"/>
                                        <p:tgtEl>
                                          <p:spTgt spid="77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776"/>
                                        </p:tgtEl>
                                        <p:attrNameLst>
                                          <p:attrName>style.visibility</p:attrName>
                                        </p:attrNameLst>
                                      </p:cBhvr>
                                      <p:to>
                                        <p:strVal val="visible"/>
                                      </p:to>
                                    </p:set>
                                    <p:animEffect transition="in" filter="randombar(horizontal)">
                                      <p:cBhvr>
                                        <p:cTn id="31" dur="500"/>
                                        <p:tgtEl>
                                          <p:spTgt spid="77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65"/>
                                        </p:tgtEl>
                                        <p:attrNameLst>
                                          <p:attrName>style.visibility</p:attrName>
                                        </p:attrNameLst>
                                      </p:cBhvr>
                                      <p:to>
                                        <p:strVal val="visible"/>
                                      </p:to>
                                    </p:set>
                                    <p:animEffect transition="in" filter="randombar(horizontal)">
                                      <p:cBhvr>
                                        <p:cTn id="34" dur="500"/>
                                        <p:tgtEl>
                                          <p:spTgt spid="7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randombar(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randombar(horizontal)">
                                      <p:cBhvr>
                                        <p:cTn id="47" dur="500"/>
                                        <p:tgtEl>
                                          <p:spTgt spid="52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35"/>
                                        </p:tgtEl>
                                        <p:attrNameLst>
                                          <p:attrName>style.visibility</p:attrName>
                                        </p:attrNameLst>
                                      </p:cBhvr>
                                      <p:to>
                                        <p:strVal val="visible"/>
                                      </p:to>
                                    </p:set>
                                    <p:animEffect transition="in" filter="randombar(horizontal)">
                                      <p:cBhvr>
                                        <p:cTn id="50" dur="500"/>
                                        <p:tgtEl>
                                          <p:spTgt spid="53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randombar(horizontal)">
                                      <p:cBhvr>
                                        <p:cTn id="55" dur="500"/>
                                        <p:tgtEl>
                                          <p:spTgt spid="6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randombar(horizontal)">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784"/>
                                        </p:tgtEl>
                                        <p:attrNameLst>
                                          <p:attrName>style.visibility</p:attrName>
                                        </p:attrNameLst>
                                      </p:cBhvr>
                                      <p:to>
                                        <p:strVal val="visible"/>
                                      </p:to>
                                    </p:set>
                                    <p:animEffect transition="in" filter="randombar(horizontal)">
                                      <p:cBhvr>
                                        <p:cTn id="63" dur="500"/>
                                        <p:tgtEl>
                                          <p:spTgt spid="78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70"/>
                                        </p:tgtEl>
                                        <p:attrNameLst>
                                          <p:attrName>style.visibility</p:attrName>
                                        </p:attrNameLst>
                                      </p:cBhvr>
                                      <p:to>
                                        <p:strVal val="visible"/>
                                      </p:to>
                                    </p:set>
                                    <p:animEffect transition="in" filter="randombar(horizontal)">
                                      <p:cBhvr>
                                        <p:cTn id="66" dur="5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70" grpId="0"/>
      <p:bldP spid="772" grpId="0"/>
      <p:bldP spid="774" grpId="0"/>
      <p:bldP spid="66" grpId="0"/>
      <p:bldP spid="85" grpId="0"/>
      <p:bldP spid="5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4" name="Google Shape;546;p28">
            <a:extLst>
              <a:ext uri="{FF2B5EF4-FFF2-40B4-BE49-F238E27FC236}">
                <a16:creationId xmlns:a16="http://schemas.microsoft.com/office/drawing/2014/main" id="{7BC0F90E-E3A0-45BA-9E88-E9714A7F070B}"/>
              </a:ext>
            </a:extLst>
          </p:cNvPr>
          <p:cNvGrpSpPr/>
          <p:nvPr/>
        </p:nvGrpSpPr>
        <p:grpSpPr>
          <a:xfrm>
            <a:off x="1041976" y="1997122"/>
            <a:ext cx="1599714" cy="1700489"/>
            <a:chOff x="5928525" y="2460925"/>
            <a:chExt cx="432350" cy="424124"/>
          </a:xfrm>
        </p:grpSpPr>
        <p:sp>
          <p:nvSpPr>
            <p:cNvPr id="55" name="Google Shape;547;p28">
              <a:extLst>
                <a:ext uri="{FF2B5EF4-FFF2-40B4-BE49-F238E27FC236}">
                  <a16:creationId xmlns:a16="http://schemas.microsoft.com/office/drawing/2014/main" id="{8F198D00-F49E-4A85-BEE3-80D2F7E4085D}"/>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8;p28">
              <a:extLst>
                <a:ext uri="{FF2B5EF4-FFF2-40B4-BE49-F238E27FC236}">
                  <a16:creationId xmlns:a16="http://schemas.microsoft.com/office/drawing/2014/main" id="{287BE2EE-EC20-439C-95AD-512DF96A48B4}"/>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49;p28">
              <a:extLst>
                <a:ext uri="{FF2B5EF4-FFF2-40B4-BE49-F238E27FC236}">
                  <a16:creationId xmlns:a16="http://schemas.microsoft.com/office/drawing/2014/main" id="{6ABED8BB-E49B-4D7B-86F2-4A04C1FF0422}"/>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50;p28">
              <a:extLst>
                <a:ext uri="{FF2B5EF4-FFF2-40B4-BE49-F238E27FC236}">
                  <a16:creationId xmlns:a16="http://schemas.microsoft.com/office/drawing/2014/main" id="{01A57D03-3479-48A2-B286-93D646244E3B}"/>
                </a:ext>
              </a:extLst>
            </p:cNvPr>
            <p:cNvSpPr/>
            <p:nvPr/>
          </p:nvSpPr>
          <p:spPr>
            <a:xfrm>
              <a:off x="6027300" y="2462649"/>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51;p28">
              <a:extLst>
                <a:ext uri="{FF2B5EF4-FFF2-40B4-BE49-F238E27FC236}">
                  <a16:creationId xmlns:a16="http://schemas.microsoft.com/office/drawing/2014/main" id="{0772576B-FE12-4F15-854F-E11536935CC8}"/>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52;p28">
              <a:extLst>
                <a:ext uri="{FF2B5EF4-FFF2-40B4-BE49-F238E27FC236}">
                  <a16:creationId xmlns:a16="http://schemas.microsoft.com/office/drawing/2014/main" id="{39793A68-38FA-4A43-A999-87E83E51E093}"/>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3;p28">
              <a:extLst>
                <a:ext uri="{FF2B5EF4-FFF2-40B4-BE49-F238E27FC236}">
                  <a16:creationId xmlns:a16="http://schemas.microsoft.com/office/drawing/2014/main" id="{E2782AC8-8667-47DA-AF18-7F884F4A7EBD}"/>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54;p28">
              <a:extLst>
                <a:ext uri="{FF2B5EF4-FFF2-40B4-BE49-F238E27FC236}">
                  <a16:creationId xmlns:a16="http://schemas.microsoft.com/office/drawing/2014/main" id="{4E6ED10A-57CC-4C62-AECA-E5D65F47A925}"/>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5;p28">
              <a:extLst>
                <a:ext uri="{FF2B5EF4-FFF2-40B4-BE49-F238E27FC236}">
                  <a16:creationId xmlns:a16="http://schemas.microsoft.com/office/drawing/2014/main" id="{627C443E-41A2-40DA-9E0E-AE536DF339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6;p28">
              <a:extLst>
                <a:ext uri="{FF2B5EF4-FFF2-40B4-BE49-F238E27FC236}">
                  <a16:creationId xmlns:a16="http://schemas.microsoft.com/office/drawing/2014/main" id="{ADCFECE1-682A-4E6D-B919-A904A0AEDA1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57;p28">
              <a:extLst>
                <a:ext uri="{FF2B5EF4-FFF2-40B4-BE49-F238E27FC236}">
                  <a16:creationId xmlns:a16="http://schemas.microsoft.com/office/drawing/2014/main" id="{D007AEF0-7006-4827-8839-D7E275073C67}"/>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58;p28">
              <a:extLst>
                <a:ext uri="{FF2B5EF4-FFF2-40B4-BE49-F238E27FC236}">
                  <a16:creationId xmlns:a16="http://schemas.microsoft.com/office/drawing/2014/main" id="{07114AE3-7A33-4C18-AE53-600AD217C69B}"/>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p28">
              <a:extLst>
                <a:ext uri="{FF2B5EF4-FFF2-40B4-BE49-F238E27FC236}">
                  <a16:creationId xmlns:a16="http://schemas.microsoft.com/office/drawing/2014/main" id="{37F9B878-CE9A-4131-A2A5-9EB53114DE0E}"/>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60;p28">
              <a:extLst>
                <a:ext uri="{FF2B5EF4-FFF2-40B4-BE49-F238E27FC236}">
                  <a16:creationId xmlns:a16="http://schemas.microsoft.com/office/drawing/2014/main" id="{F1AE4DF0-899E-483F-BE2B-CCE0B86173C5}"/>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TOOLS NEEDED</a:t>
            </a:r>
            <a:endParaRPr dirty="0"/>
          </a:p>
        </p:txBody>
      </p:sp>
      <p:grpSp>
        <p:nvGrpSpPr>
          <p:cNvPr id="546" name="Google Shape;546;p28"/>
          <p:cNvGrpSpPr/>
          <p:nvPr/>
        </p:nvGrpSpPr>
        <p:grpSpPr>
          <a:xfrm>
            <a:off x="3514739" y="2001380"/>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8"/>
          <p:cNvSpPr txBox="1">
            <a:spLocks noGrp="1"/>
          </p:cNvSpPr>
          <p:nvPr>
            <p:ph type="title" idx="8"/>
          </p:nvPr>
        </p:nvSpPr>
        <p:spPr>
          <a:xfrm>
            <a:off x="1046090" y="2158820"/>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.NET 6</a:t>
            </a:r>
            <a:endParaRPr sz="2800" dirty="0"/>
          </a:p>
        </p:txBody>
      </p:sp>
      <p:sp>
        <p:nvSpPr>
          <p:cNvPr id="602" name="Google Shape;602;p28"/>
          <p:cNvSpPr txBox="1">
            <a:spLocks noGrp="1"/>
          </p:cNvSpPr>
          <p:nvPr>
            <p:ph type="title" idx="2"/>
          </p:nvPr>
        </p:nvSpPr>
        <p:spPr>
          <a:xfrm>
            <a:off x="3470223" y="2212857"/>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VISUAL STUDIO 2022</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6016790" y="2025740"/>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5977258" y="2195464"/>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dirty="0"/>
              <a:t>SSMS 2018</a:t>
            </a:r>
          </a:p>
        </p:txBody>
      </p:sp>
    </p:spTree>
    <p:extLst>
      <p:ext uri="{BB962C8B-B14F-4D97-AF65-F5344CB8AC3E}">
        <p14:creationId xmlns:p14="http://schemas.microsoft.com/office/powerpoint/2010/main" val="24644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randombar(horizontal)">
                                      <p:cBhvr>
                                        <p:cTn id="10" dur="500"/>
                                        <p:tgtEl>
                                          <p:spTgt spid="60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animEffect transition="in" filter="randombar(horizontal)">
                                      <p:cBhvr>
                                        <p:cTn id="15" dur="500"/>
                                        <p:tgtEl>
                                          <p:spTgt spid="54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02"/>
                                        </p:tgtEl>
                                        <p:attrNameLst>
                                          <p:attrName>style.visibility</p:attrName>
                                        </p:attrNameLst>
                                      </p:cBhvr>
                                      <p:to>
                                        <p:strVal val="visible"/>
                                      </p:to>
                                    </p:set>
                                    <p:animEffect transition="in" filter="randombar(horizontal)">
                                      <p:cBhvr>
                                        <p:cTn id="18" dur="500"/>
                                        <p:tgtEl>
                                          <p:spTgt spid="60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randombar(horizontal)">
                                      <p:cBhvr>
                                        <p:cTn id="23" dur="500"/>
                                        <p:tgtEl>
                                          <p:spTgt spid="13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randombar(horizontal)">
                                      <p:cBhvr>
                                        <p:cTn id="2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p:bldP spid="1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ROADMAP</a:t>
            </a:r>
            <a:endParaRPr dirty="0"/>
          </a:p>
        </p:txBody>
      </p:sp>
      <p:grpSp>
        <p:nvGrpSpPr>
          <p:cNvPr id="531" name="Google Shape;531;p28"/>
          <p:cNvGrpSpPr/>
          <p:nvPr/>
        </p:nvGrpSpPr>
        <p:grpSpPr>
          <a:xfrm>
            <a:off x="5061798" y="2499651"/>
            <a:ext cx="851384" cy="835187"/>
            <a:chOff x="5928525" y="2460925"/>
            <a:chExt cx="432350" cy="424125"/>
          </a:xfrm>
        </p:grpSpPr>
        <p:sp>
          <p:nvSpPr>
            <p:cNvPr id="532" name="Google Shape;53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28"/>
          <p:cNvGrpSpPr/>
          <p:nvPr/>
        </p:nvGrpSpPr>
        <p:grpSpPr>
          <a:xfrm>
            <a:off x="1838978" y="2499651"/>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315514" y="2499651"/>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28"/>
          <p:cNvGrpSpPr/>
          <p:nvPr/>
        </p:nvGrpSpPr>
        <p:grpSpPr>
          <a:xfrm>
            <a:off x="3524226" y="2499651"/>
            <a:ext cx="851384" cy="835187"/>
            <a:chOff x="5928525" y="2460925"/>
            <a:chExt cx="432350" cy="424125"/>
          </a:xfrm>
        </p:grpSpPr>
        <p:sp>
          <p:nvSpPr>
            <p:cNvPr id="577" name="Google Shape;57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28"/>
          <p:cNvSpPr txBox="1">
            <a:spLocks noGrp="1"/>
          </p:cNvSpPr>
          <p:nvPr>
            <p:ph type="ctrTitle" idx="6"/>
          </p:nvPr>
        </p:nvSpPr>
        <p:spPr>
          <a:xfrm>
            <a:off x="190295" y="2200408"/>
            <a:ext cx="1021800" cy="3501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a:t>
            </a:r>
            <a:r>
              <a:rPr lang="en-US" sz="1600" dirty="0"/>
              <a:t>NET CORE</a:t>
            </a:r>
            <a:endParaRPr sz="1600" dirty="0"/>
          </a:p>
        </p:txBody>
      </p:sp>
      <p:sp>
        <p:nvSpPr>
          <p:cNvPr id="596" name="Google Shape;596;p28"/>
          <p:cNvSpPr txBox="1">
            <a:spLocks noGrp="1"/>
          </p:cNvSpPr>
          <p:nvPr>
            <p:ph type="subTitle" idx="7"/>
          </p:nvPr>
        </p:nvSpPr>
        <p:spPr>
          <a:xfrm>
            <a:off x="104322" y="3424124"/>
            <a:ext cx="1287453" cy="5715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June </a:t>
            </a:r>
            <a:r>
              <a:rPr lang="en" dirty="0"/>
              <a:t>2016</a:t>
            </a:r>
            <a:endParaRPr dirty="0"/>
          </a:p>
        </p:txBody>
      </p:sp>
      <p:sp>
        <p:nvSpPr>
          <p:cNvPr id="599" name="Google Shape;599;p28"/>
          <p:cNvSpPr txBox="1">
            <a:spLocks noGrp="1"/>
          </p:cNvSpPr>
          <p:nvPr>
            <p:ph type="title" idx="14"/>
          </p:nvPr>
        </p:nvSpPr>
        <p:spPr>
          <a:xfrm>
            <a:off x="5033013" y="258155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3.1</a:t>
            </a:r>
            <a:endParaRPr dirty="0"/>
          </a:p>
        </p:txBody>
      </p:sp>
      <p:sp>
        <p:nvSpPr>
          <p:cNvPr id="600" name="Google Shape;600;p28"/>
          <p:cNvSpPr txBox="1">
            <a:spLocks noGrp="1"/>
          </p:cNvSpPr>
          <p:nvPr>
            <p:ph type="title" idx="8"/>
          </p:nvPr>
        </p:nvSpPr>
        <p:spPr>
          <a:xfrm>
            <a:off x="292648" y="258155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601" name="Google Shape;601;p28"/>
          <p:cNvSpPr txBox="1">
            <a:spLocks noGrp="1"/>
          </p:cNvSpPr>
          <p:nvPr>
            <p:ph type="title" idx="5"/>
          </p:nvPr>
        </p:nvSpPr>
        <p:spPr>
          <a:xfrm>
            <a:off x="3496482" y="2635800"/>
            <a:ext cx="775200" cy="4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3.0</a:t>
            </a:r>
            <a:endParaRPr dirty="0"/>
          </a:p>
        </p:txBody>
      </p:sp>
      <p:sp>
        <p:nvSpPr>
          <p:cNvPr id="602" name="Google Shape;602;p28"/>
          <p:cNvSpPr txBox="1">
            <a:spLocks noGrp="1"/>
          </p:cNvSpPr>
          <p:nvPr>
            <p:ph type="title" idx="2"/>
          </p:nvPr>
        </p:nvSpPr>
        <p:spPr>
          <a:xfrm>
            <a:off x="1806750" y="258156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a:t>
            </a:r>
            <a:endParaRPr dirty="0"/>
          </a:p>
        </p:txBody>
      </p:sp>
      <p:grpSp>
        <p:nvGrpSpPr>
          <p:cNvPr id="603" name="Google Shape;603;p28"/>
          <p:cNvGrpSpPr/>
          <p:nvPr/>
        </p:nvGrpSpPr>
        <p:grpSpPr>
          <a:xfrm>
            <a:off x="1105192" y="2357517"/>
            <a:ext cx="314328" cy="248002"/>
            <a:chOff x="0" y="803700"/>
            <a:chExt cx="314328" cy="248002"/>
          </a:xfrm>
        </p:grpSpPr>
        <p:sp>
          <p:nvSpPr>
            <p:cNvPr id="604" name="Google Shape;604;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8"/>
          <p:cNvGrpSpPr/>
          <p:nvPr/>
        </p:nvGrpSpPr>
        <p:grpSpPr>
          <a:xfrm>
            <a:off x="8186383" y="4721707"/>
            <a:ext cx="314328" cy="248002"/>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8"/>
          <p:cNvSpPr/>
          <p:nvPr/>
        </p:nvSpPr>
        <p:spPr>
          <a:xfrm rot="-3465756">
            <a:off x="1375464" y="2809457"/>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rot="-7334244" flipH="1">
            <a:off x="4621289" y="2762657"/>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rot="-8806246">
            <a:off x="2974825" y="2788709"/>
            <a:ext cx="208004" cy="163378"/>
          </a:xfrm>
          <a:custGeom>
            <a:avLst/>
            <a:gdLst/>
            <a:ahLst/>
            <a:cxnLst/>
            <a:rect l="l" t="t" r="r" b="b"/>
            <a:pathLst>
              <a:path w="8320" h="6535" extrusionOk="0">
                <a:moveTo>
                  <a:pt x="7355" y="0"/>
                </a:moveTo>
                <a:cubicBezTo>
                  <a:pt x="6358" y="0"/>
                  <a:pt x="5365" y="508"/>
                  <a:pt x="4488" y="940"/>
                </a:cubicBezTo>
                <a:cubicBezTo>
                  <a:pt x="3866" y="1250"/>
                  <a:pt x="3262" y="1596"/>
                  <a:pt x="2658" y="1923"/>
                </a:cubicBezTo>
                <a:cubicBezTo>
                  <a:pt x="2727" y="1803"/>
                  <a:pt x="2796" y="1682"/>
                  <a:pt x="2848" y="1596"/>
                </a:cubicBezTo>
                <a:cubicBezTo>
                  <a:pt x="3070" y="1166"/>
                  <a:pt x="2735" y="625"/>
                  <a:pt x="2309" y="625"/>
                </a:cubicBezTo>
                <a:cubicBezTo>
                  <a:pt x="2204" y="625"/>
                  <a:pt x="2094" y="658"/>
                  <a:pt x="1985" y="733"/>
                </a:cubicBezTo>
                <a:cubicBezTo>
                  <a:pt x="777" y="1544"/>
                  <a:pt x="0" y="3201"/>
                  <a:pt x="501" y="4616"/>
                </a:cubicBezTo>
                <a:cubicBezTo>
                  <a:pt x="929" y="5874"/>
                  <a:pt x="2266" y="6534"/>
                  <a:pt x="3544" y="6534"/>
                </a:cubicBezTo>
                <a:cubicBezTo>
                  <a:pt x="3861" y="6534"/>
                  <a:pt x="4175" y="6493"/>
                  <a:pt x="4471" y="6411"/>
                </a:cubicBezTo>
                <a:cubicBezTo>
                  <a:pt x="5195" y="6187"/>
                  <a:pt x="5195" y="5168"/>
                  <a:pt x="4471" y="4944"/>
                </a:cubicBezTo>
                <a:cubicBezTo>
                  <a:pt x="3763" y="4771"/>
                  <a:pt x="2831" y="4771"/>
                  <a:pt x="2296" y="4219"/>
                </a:cubicBezTo>
                <a:cubicBezTo>
                  <a:pt x="3124" y="3891"/>
                  <a:pt x="3901" y="3270"/>
                  <a:pt x="4591" y="2838"/>
                </a:cubicBezTo>
                <a:cubicBezTo>
                  <a:pt x="5696" y="2182"/>
                  <a:pt x="7077" y="1734"/>
                  <a:pt x="8043" y="888"/>
                </a:cubicBezTo>
                <a:cubicBezTo>
                  <a:pt x="8319" y="629"/>
                  <a:pt x="8199" y="163"/>
                  <a:pt x="7836" y="42"/>
                </a:cubicBezTo>
                <a:cubicBezTo>
                  <a:pt x="7676" y="13"/>
                  <a:pt x="7516" y="0"/>
                  <a:pt x="7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531;p28">
            <a:extLst>
              <a:ext uri="{FF2B5EF4-FFF2-40B4-BE49-F238E27FC236}">
                <a16:creationId xmlns:a16="http://schemas.microsoft.com/office/drawing/2014/main" id="{301DAC0D-B92E-4BD8-88B9-1531DF692253}"/>
              </a:ext>
            </a:extLst>
          </p:cNvPr>
          <p:cNvGrpSpPr/>
          <p:nvPr/>
        </p:nvGrpSpPr>
        <p:grpSpPr>
          <a:xfrm>
            <a:off x="6610416" y="2478667"/>
            <a:ext cx="851384" cy="835187"/>
            <a:chOff x="5928525" y="2460925"/>
            <a:chExt cx="432350" cy="424125"/>
          </a:xfrm>
          <a:solidFill>
            <a:schemeClr val="accent2"/>
          </a:solidFill>
        </p:grpSpPr>
        <p:sp>
          <p:nvSpPr>
            <p:cNvPr id="85" name="Google Shape;532;p28">
              <a:extLst>
                <a:ext uri="{FF2B5EF4-FFF2-40B4-BE49-F238E27FC236}">
                  <a16:creationId xmlns:a16="http://schemas.microsoft.com/office/drawing/2014/main" id="{0F0F42AA-DFBB-496A-91BC-6AAD8C28AE9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3;p28">
              <a:extLst>
                <a:ext uri="{FF2B5EF4-FFF2-40B4-BE49-F238E27FC236}">
                  <a16:creationId xmlns:a16="http://schemas.microsoft.com/office/drawing/2014/main" id="{38A0C2A0-DB6A-49A0-A1D2-CC7081EA312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4;p28">
              <a:extLst>
                <a:ext uri="{FF2B5EF4-FFF2-40B4-BE49-F238E27FC236}">
                  <a16:creationId xmlns:a16="http://schemas.microsoft.com/office/drawing/2014/main" id="{51FE5C49-C43F-4B4F-B051-5904668A8615}"/>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5;p28">
              <a:extLst>
                <a:ext uri="{FF2B5EF4-FFF2-40B4-BE49-F238E27FC236}">
                  <a16:creationId xmlns:a16="http://schemas.microsoft.com/office/drawing/2014/main" id="{2492F670-F632-4650-92A5-9B59C2AEC2FF}"/>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6;p28">
              <a:extLst>
                <a:ext uri="{FF2B5EF4-FFF2-40B4-BE49-F238E27FC236}">
                  <a16:creationId xmlns:a16="http://schemas.microsoft.com/office/drawing/2014/main" id="{437F09CC-5000-46B5-A555-8CA4889670D4}"/>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7;p28">
              <a:extLst>
                <a:ext uri="{FF2B5EF4-FFF2-40B4-BE49-F238E27FC236}">
                  <a16:creationId xmlns:a16="http://schemas.microsoft.com/office/drawing/2014/main" id="{3F599EAD-6AC3-4B3E-9B20-1026470C4C19}"/>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8;p28">
              <a:extLst>
                <a:ext uri="{FF2B5EF4-FFF2-40B4-BE49-F238E27FC236}">
                  <a16:creationId xmlns:a16="http://schemas.microsoft.com/office/drawing/2014/main" id="{61B61253-3107-4981-9D39-5E15893AEE02}"/>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28">
              <a:extLst>
                <a:ext uri="{FF2B5EF4-FFF2-40B4-BE49-F238E27FC236}">
                  <a16:creationId xmlns:a16="http://schemas.microsoft.com/office/drawing/2014/main" id="{1C2FA889-E932-4E86-99A8-3E41D9F60D89}"/>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40;p28">
              <a:extLst>
                <a:ext uri="{FF2B5EF4-FFF2-40B4-BE49-F238E27FC236}">
                  <a16:creationId xmlns:a16="http://schemas.microsoft.com/office/drawing/2014/main" id="{005C2FBE-75EC-45BC-98FB-EF4DD1C448D7}"/>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41;p28">
              <a:extLst>
                <a:ext uri="{FF2B5EF4-FFF2-40B4-BE49-F238E27FC236}">
                  <a16:creationId xmlns:a16="http://schemas.microsoft.com/office/drawing/2014/main" id="{CFDE59E1-F834-4222-984E-A63FBE00609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p28">
              <a:extLst>
                <a:ext uri="{FF2B5EF4-FFF2-40B4-BE49-F238E27FC236}">
                  <a16:creationId xmlns:a16="http://schemas.microsoft.com/office/drawing/2014/main" id="{2EDD8198-76B3-4A0A-989B-85AC5B5896D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p28">
              <a:extLst>
                <a:ext uri="{FF2B5EF4-FFF2-40B4-BE49-F238E27FC236}">
                  <a16:creationId xmlns:a16="http://schemas.microsoft.com/office/drawing/2014/main" id="{F4DA5A8D-2F5C-4DBB-9C46-FDD149A5619D}"/>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4;p28">
              <a:extLst>
                <a:ext uri="{FF2B5EF4-FFF2-40B4-BE49-F238E27FC236}">
                  <a16:creationId xmlns:a16="http://schemas.microsoft.com/office/drawing/2014/main" id="{850FF5EA-A0DB-474D-8DD9-ACC7F9DDAA89}"/>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5;p28">
              <a:extLst>
                <a:ext uri="{FF2B5EF4-FFF2-40B4-BE49-F238E27FC236}">
                  <a16:creationId xmlns:a16="http://schemas.microsoft.com/office/drawing/2014/main" id="{6E9EA8AA-F9E8-4800-8AFD-852E3B1B36A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599;p28">
            <a:extLst>
              <a:ext uri="{FF2B5EF4-FFF2-40B4-BE49-F238E27FC236}">
                <a16:creationId xmlns:a16="http://schemas.microsoft.com/office/drawing/2014/main" id="{A4AE5E79-DC23-4CF5-AD0A-B8261A1720E5}"/>
              </a:ext>
            </a:extLst>
          </p:cNvPr>
          <p:cNvSpPr txBox="1">
            <a:spLocks/>
          </p:cNvSpPr>
          <p:nvPr/>
        </p:nvSpPr>
        <p:spPr>
          <a:xfrm>
            <a:off x="6581631" y="2560566"/>
            <a:ext cx="775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5.0</a:t>
            </a:r>
          </a:p>
        </p:txBody>
      </p:sp>
      <p:sp>
        <p:nvSpPr>
          <p:cNvPr id="103" name="Google Shape;610;p28">
            <a:extLst>
              <a:ext uri="{FF2B5EF4-FFF2-40B4-BE49-F238E27FC236}">
                <a16:creationId xmlns:a16="http://schemas.microsoft.com/office/drawing/2014/main" id="{83F49C9E-DFD6-4CB5-AFE5-414BD4E024EC}"/>
              </a:ext>
            </a:extLst>
          </p:cNvPr>
          <p:cNvSpPr/>
          <p:nvPr/>
        </p:nvSpPr>
        <p:spPr>
          <a:xfrm rot="-7334244" flipH="1">
            <a:off x="6157223" y="2761551"/>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95;p28">
            <a:extLst>
              <a:ext uri="{FF2B5EF4-FFF2-40B4-BE49-F238E27FC236}">
                <a16:creationId xmlns:a16="http://schemas.microsoft.com/office/drawing/2014/main" id="{EE94FA9D-2842-4A76-A52D-C19374647687}"/>
              </a:ext>
            </a:extLst>
          </p:cNvPr>
          <p:cNvSpPr txBox="1">
            <a:spLocks/>
          </p:cNvSpPr>
          <p:nvPr/>
        </p:nvSpPr>
        <p:spPr>
          <a:xfrm>
            <a:off x="1703163" y="219842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1" name="Google Shape;595;p28">
            <a:extLst>
              <a:ext uri="{FF2B5EF4-FFF2-40B4-BE49-F238E27FC236}">
                <a16:creationId xmlns:a16="http://schemas.microsoft.com/office/drawing/2014/main" id="{716F26A5-E01A-484E-8A6F-0B50F30D49FD}"/>
              </a:ext>
            </a:extLst>
          </p:cNvPr>
          <p:cNvSpPr txBox="1">
            <a:spLocks/>
          </p:cNvSpPr>
          <p:nvPr/>
        </p:nvSpPr>
        <p:spPr>
          <a:xfrm>
            <a:off x="3380484" y="220439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2" name="Google Shape;595;p28">
            <a:extLst>
              <a:ext uri="{FF2B5EF4-FFF2-40B4-BE49-F238E27FC236}">
                <a16:creationId xmlns:a16="http://schemas.microsoft.com/office/drawing/2014/main" id="{A94870A9-2429-4A1E-B139-064AF01ECA8E}"/>
              </a:ext>
            </a:extLst>
          </p:cNvPr>
          <p:cNvSpPr txBox="1">
            <a:spLocks/>
          </p:cNvSpPr>
          <p:nvPr/>
        </p:nvSpPr>
        <p:spPr>
          <a:xfrm>
            <a:off x="4991113" y="219453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3" name="Google Shape;595;p28">
            <a:extLst>
              <a:ext uri="{FF2B5EF4-FFF2-40B4-BE49-F238E27FC236}">
                <a16:creationId xmlns:a16="http://schemas.microsoft.com/office/drawing/2014/main" id="{C3A10B3C-C4B1-42D4-91DA-537FDE061576}"/>
              </a:ext>
            </a:extLst>
          </p:cNvPr>
          <p:cNvSpPr txBox="1">
            <a:spLocks/>
          </p:cNvSpPr>
          <p:nvPr/>
        </p:nvSpPr>
        <p:spPr>
          <a:xfrm>
            <a:off x="6532051" y="2186488"/>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20" name="Google Shape;596;p28">
            <a:extLst>
              <a:ext uri="{FF2B5EF4-FFF2-40B4-BE49-F238E27FC236}">
                <a16:creationId xmlns:a16="http://schemas.microsoft.com/office/drawing/2014/main" id="{3D0CE389-A5E9-4D8D-AE53-02550CB801F9}"/>
              </a:ext>
            </a:extLst>
          </p:cNvPr>
          <p:cNvSpPr txBox="1">
            <a:spLocks/>
          </p:cNvSpPr>
          <p:nvPr/>
        </p:nvSpPr>
        <p:spPr>
          <a:xfrm>
            <a:off x="1550623" y="342411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Aug 2018</a:t>
            </a:r>
          </a:p>
        </p:txBody>
      </p:sp>
      <p:sp>
        <p:nvSpPr>
          <p:cNvPr id="121" name="Google Shape;596;p28">
            <a:extLst>
              <a:ext uri="{FF2B5EF4-FFF2-40B4-BE49-F238E27FC236}">
                <a16:creationId xmlns:a16="http://schemas.microsoft.com/office/drawing/2014/main" id="{B9F7F251-C5B4-4314-A01C-49D84901B677}"/>
              </a:ext>
            </a:extLst>
          </p:cNvPr>
          <p:cNvSpPr txBox="1">
            <a:spLocks/>
          </p:cNvSpPr>
          <p:nvPr/>
        </p:nvSpPr>
        <p:spPr>
          <a:xfrm>
            <a:off x="3233729" y="342411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Sept 2019</a:t>
            </a:r>
          </a:p>
        </p:txBody>
      </p:sp>
      <p:sp>
        <p:nvSpPr>
          <p:cNvPr id="122" name="Google Shape;596;p28">
            <a:extLst>
              <a:ext uri="{FF2B5EF4-FFF2-40B4-BE49-F238E27FC236}">
                <a16:creationId xmlns:a16="http://schemas.microsoft.com/office/drawing/2014/main" id="{2B05C930-6E2D-4EF5-834A-0753BA5E712D}"/>
              </a:ext>
            </a:extLst>
          </p:cNvPr>
          <p:cNvSpPr txBox="1">
            <a:spLocks/>
          </p:cNvSpPr>
          <p:nvPr/>
        </p:nvSpPr>
        <p:spPr>
          <a:xfrm>
            <a:off x="4850606" y="3422611"/>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Dec 2019</a:t>
            </a:r>
          </a:p>
        </p:txBody>
      </p:sp>
      <p:sp>
        <p:nvSpPr>
          <p:cNvPr id="123" name="Google Shape;596;p28">
            <a:extLst>
              <a:ext uri="{FF2B5EF4-FFF2-40B4-BE49-F238E27FC236}">
                <a16:creationId xmlns:a16="http://schemas.microsoft.com/office/drawing/2014/main" id="{319D8341-9D00-4176-8007-AF976099AEC8}"/>
              </a:ext>
            </a:extLst>
          </p:cNvPr>
          <p:cNvSpPr txBox="1">
            <a:spLocks/>
          </p:cNvSpPr>
          <p:nvPr/>
        </p:nvSpPr>
        <p:spPr>
          <a:xfrm>
            <a:off x="6465628" y="3398907"/>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Nov 2020</a:t>
            </a:r>
          </a:p>
        </p:txBody>
      </p:sp>
      <p:grpSp>
        <p:nvGrpSpPr>
          <p:cNvPr id="109" name="Google Shape;531;p28">
            <a:extLst>
              <a:ext uri="{FF2B5EF4-FFF2-40B4-BE49-F238E27FC236}">
                <a16:creationId xmlns:a16="http://schemas.microsoft.com/office/drawing/2014/main" id="{C290C678-BFB6-4E4A-A057-70BB2D751D84}"/>
              </a:ext>
            </a:extLst>
          </p:cNvPr>
          <p:cNvGrpSpPr/>
          <p:nvPr/>
        </p:nvGrpSpPr>
        <p:grpSpPr>
          <a:xfrm>
            <a:off x="8089387" y="2491644"/>
            <a:ext cx="851384" cy="835187"/>
            <a:chOff x="5928525" y="2460925"/>
            <a:chExt cx="432350" cy="424125"/>
          </a:xfrm>
          <a:solidFill>
            <a:srgbClr val="FF3399"/>
          </a:solidFill>
        </p:grpSpPr>
        <p:sp>
          <p:nvSpPr>
            <p:cNvPr id="110" name="Google Shape;532;p28">
              <a:extLst>
                <a:ext uri="{FF2B5EF4-FFF2-40B4-BE49-F238E27FC236}">
                  <a16:creationId xmlns:a16="http://schemas.microsoft.com/office/drawing/2014/main" id="{F15CA674-0FA0-4783-A9F5-7292FF9C7CE0}"/>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33;p28">
              <a:extLst>
                <a:ext uri="{FF2B5EF4-FFF2-40B4-BE49-F238E27FC236}">
                  <a16:creationId xmlns:a16="http://schemas.microsoft.com/office/drawing/2014/main" id="{42B57B7E-298C-49F5-A3FD-FFE559C1CE1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34;p28">
              <a:extLst>
                <a:ext uri="{FF2B5EF4-FFF2-40B4-BE49-F238E27FC236}">
                  <a16:creationId xmlns:a16="http://schemas.microsoft.com/office/drawing/2014/main" id="{98C9CB24-CDD1-44AB-9DF7-A58B02C54A15}"/>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35;p28">
              <a:extLst>
                <a:ext uri="{FF2B5EF4-FFF2-40B4-BE49-F238E27FC236}">
                  <a16:creationId xmlns:a16="http://schemas.microsoft.com/office/drawing/2014/main" id="{6FCE0746-B59A-475B-8BF4-B156B3A92A6C}"/>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36;p28">
              <a:extLst>
                <a:ext uri="{FF2B5EF4-FFF2-40B4-BE49-F238E27FC236}">
                  <a16:creationId xmlns:a16="http://schemas.microsoft.com/office/drawing/2014/main" id="{436A9593-DDCF-4512-8A7A-7EB65FC0ED45}"/>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37;p28">
              <a:extLst>
                <a:ext uri="{FF2B5EF4-FFF2-40B4-BE49-F238E27FC236}">
                  <a16:creationId xmlns:a16="http://schemas.microsoft.com/office/drawing/2014/main" id="{EBBE293E-2FA4-4F28-A4A5-CEFA4D20B96D}"/>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38;p28">
              <a:extLst>
                <a:ext uri="{FF2B5EF4-FFF2-40B4-BE49-F238E27FC236}">
                  <a16:creationId xmlns:a16="http://schemas.microsoft.com/office/drawing/2014/main" id="{B77B9824-01D1-40E7-A91E-D9D1B30DF63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39;p28">
              <a:extLst>
                <a:ext uri="{FF2B5EF4-FFF2-40B4-BE49-F238E27FC236}">
                  <a16:creationId xmlns:a16="http://schemas.microsoft.com/office/drawing/2014/main" id="{0348272D-40C0-4021-B628-C315347BE9B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40;p28">
              <a:extLst>
                <a:ext uri="{FF2B5EF4-FFF2-40B4-BE49-F238E27FC236}">
                  <a16:creationId xmlns:a16="http://schemas.microsoft.com/office/drawing/2014/main" id="{9EC0EDA4-3EA6-4874-958F-06163152764C}"/>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41;p28">
              <a:extLst>
                <a:ext uri="{FF2B5EF4-FFF2-40B4-BE49-F238E27FC236}">
                  <a16:creationId xmlns:a16="http://schemas.microsoft.com/office/drawing/2014/main" id="{07CB2376-40B7-40F3-934A-D9449456F8B3}"/>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2;p28">
              <a:extLst>
                <a:ext uri="{FF2B5EF4-FFF2-40B4-BE49-F238E27FC236}">
                  <a16:creationId xmlns:a16="http://schemas.microsoft.com/office/drawing/2014/main" id="{71008F3C-C223-4AFE-B668-7F6C5F7E410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43;p28">
              <a:extLst>
                <a:ext uri="{FF2B5EF4-FFF2-40B4-BE49-F238E27FC236}">
                  <a16:creationId xmlns:a16="http://schemas.microsoft.com/office/drawing/2014/main" id="{949A7EBB-4F05-4006-AD65-A7C029BA61E0}"/>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44;p28">
              <a:extLst>
                <a:ext uri="{FF2B5EF4-FFF2-40B4-BE49-F238E27FC236}">
                  <a16:creationId xmlns:a16="http://schemas.microsoft.com/office/drawing/2014/main" id="{FE31DD0F-6798-4B23-BC8F-C7F3A94887F2}"/>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45;p28">
              <a:extLst>
                <a:ext uri="{FF2B5EF4-FFF2-40B4-BE49-F238E27FC236}">
                  <a16:creationId xmlns:a16="http://schemas.microsoft.com/office/drawing/2014/main" id="{9CA6E1CF-2BF6-4925-B923-0709335029D0}"/>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599;p28">
            <a:extLst>
              <a:ext uri="{FF2B5EF4-FFF2-40B4-BE49-F238E27FC236}">
                <a16:creationId xmlns:a16="http://schemas.microsoft.com/office/drawing/2014/main" id="{B8F57AEB-2228-427A-B04D-B1B8C1346579}"/>
              </a:ext>
            </a:extLst>
          </p:cNvPr>
          <p:cNvSpPr txBox="1">
            <a:spLocks/>
          </p:cNvSpPr>
          <p:nvPr/>
        </p:nvSpPr>
        <p:spPr>
          <a:xfrm>
            <a:off x="8060602" y="2573543"/>
            <a:ext cx="775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6.0</a:t>
            </a:r>
          </a:p>
        </p:txBody>
      </p:sp>
      <p:grpSp>
        <p:nvGrpSpPr>
          <p:cNvPr id="132" name="Google Shape;606;p28">
            <a:extLst>
              <a:ext uri="{FF2B5EF4-FFF2-40B4-BE49-F238E27FC236}">
                <a16:creationId xmlns:a16="http://schemas.microsoft.com/office/drawing/2014/main" id="{63BE67E6-719C-49B7-8C45-6F08E851ED04}"/>
              </a:ext>
            </a:extLst>
          </p:cNvPr>
          <p:cNvGrpSpPr/>
          <p:nvPr/>
        </p:nvGrpSpPr>
        <p:grpSpPr>
          <a:xfrm>
            <a:off x="8809376" y="2133484"/>
            <a:ext cx="314328" cy="248002"/>
            <a:chOff x="0" y="803700"/>
            <a:chExt cx="314328" cy="248002"/>
          </a:xfrm>
        </p:grpSpPr>
        <p:sp>
          <p:nvSpPr>
            <p:cNvPr id="133" name="Google Shape;607;p28">
              <a:extLst>
                <a:ext uri="{FF2B5EF4-FFF2-40B4-BE49-F238E27FC236}">
                  <a16:creationId xmlns:a16="http://schemas.microsoft.com/office/drawing/2014/main" id="{D10FCF07-A159-4029-B191-B4D59AF06256}"/>
                </a:ext>
              </a:extLst>
            </p:cNvPr>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08;p28">
              <a:extLst>
                <a:ext uri="{FF2B5EF4-FFF2-40B4-BE49-F238E27FC236}">
                  <a16:creationId xmlns:a16="http://schemas.microsoft.com/office/drawing/2014/main" id="{48566FDC-C5E1-4A6D-B2FC-29F3117D7BCB}"/>
                </a:ext>
              </a:extLst>
            </p:cNvPr>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610;p28">
            <a:extLst>
              <a:ext uri="{FF2B5EF4-FFF2-40B4-BE49-F238E27FC236}">
                <a16:creationId xmlns:a16="http://schemas.microsoft.com/office/drawing/2014/main" id="{D0127D4F-A0DE-478E-BA58-2EDC0EADB5B0}"/>
              </a:ext>
            </a:extLst>
          </p:cNvPr>
          <p:cNvSpPr/>
          <p:nvPr/>
        </p:nvSpPr>
        <p:spPr>
          <a:xfrm rot="-7334244" flipH="1">
            <a:off x="7636194" y="2774528"/>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95;p28">
            <a:extLst>
              <a:ext uri="{FF2B5EF4-FFF2-40B4-BE49-F238E27FC236}">
                <a16:creationId xmlns:a16="http://schemas.microsoft.com/office/drawing/2014/main" id="{BFD194BF-3AB1-41B1-B203-C233D57033C5}"/>
              </a:ext>
            </a:extLst>
          </p:cNvPr>
          <p:cNvSpPr txBox="1">
            <a:spLocks/>
          </p:cNvSpPr>
          <p:nvPr/>
        </p:nvSpPr>
        <p:spPr>
          <a:xfrm>
            <a:off x="8011022" y="219946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37" name="Google Shape;596;p28">
            <a:extLst>
              <a:ext uri="{FF2B5EF4-FFF2-40B4-BE49-F238E27FC236}">
                <a16:creationId xmlns:a16="http://schemas.microsoft.com/office/drawing/2014/main" id="{A5D13097-C8EF-4DC6-AABB-BEB0AB3AC32B}"/>
              </a:ext>
            </a:extLst>
          </p:cNvPr>
          <p:cNvSpPr txBox="1">
            <a:spLocks/>
          </p:cNvSpPr>
          <p:nvPr/>
        </p:nvSpPr>
        <p:spPr>
          <a:xfrm>
            <a:off x="7944599" y="341188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Nov 2021</a:t>
            </a:r>
          </a:p>
        </p:txBody>
      </p:sp>
    </p:spTree>
    <p:extLst>
      <p:ext uri="{BB962C8B-B14F-4D97-AF65-F5344CB8AC3E}">
        <p14:creationId xmlns:p14="http://schemas.microsoft.com/office/powerpoint/2010/main" val="22240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randombar(horizontal)">
                                      <p:cBhvr>
                                        <p:cTn id="7" dur="500"/>
                                        <p:tgtEl>
                                          <p:spTgt spid="56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95"/>
                                        </p:tgtEl>
                                        <p:attrNameLst>
                                          <p:attrName>style.visibility</p:attrName>
                                        </p:attrNameLst>
                                      </p:cBhvr>
                                      <p:to>
                                        <p:strVal val="visible"/>
                                      </p:to>
                                    </p:set>
                                    <p:animEffect transition="in" filter="randombar(horizontal)">
                                      <p:cBhvr>
                                        <p:cTn id="10" dur="500"/>
                                        <p:tgtEl>
                                          <p:spTgt spid="59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96">
                                            <p:txEl>
                                              <p:pRg st="0" end="0"/>
                                            </p:txEl>
                                          </p:spTgt>
                                        </p:tgtEl>
                                        <p:attrNameLst>
                                          <p:attrName>style.visibility</p:attrName>
                                        </p:attrNameLst>
                                      </p:cBhvr>
                                      <p:to>
                                        <p:strVal val="visible"/>
                                      </p:to>
                                    </p:set>
                                    <p:animEffect transition="in" filter="randombar(horizontal)">
                                      <p:cBhvr>
                                        <p:cTn id="13" dur="500"/>
                                        <p:tgtEl>
                                          <p:spTgt spid="596">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00"/>
                                        </p:tgtEl>
                                        <p:attrNameLst>
                                          <p:attrName>style.visibility</p:attrName>
                                        </p:attrNameLst>
                                      </p:cBhvr>
                                      <p:to>
                                        <p:strVal val="visible"/>
                                      </p:to>
                                    </p:set>
                                    <p:animEffect transition="in" filter="randombar(horizontal)">
                                      <p:cBhvr>
                                        <p:cTn id="16" dur="500"/>
                                        <p:tgtEl>
                                          <p:spTgt spid="600"/>
                                        </p:tgtEl>
                                      </p:cBhvr>
                                    </p:animEffect>
                                  </p:childTnLst>
                                </p:cTn>
                              </p:par>
                              <p:par>
                                <p:cTn id="17" presetID="14" presetClass="entr" presetSubtype="10" fill="hold" nodeType="withEffect">
                                  <p:stCondLst>
                                    <p:cond delay="0"/>
                                  </p:stCondLst>
                                  <p:childTnLst>
                                    <p:set>
                                      <p:cBhvr>
                                        <p:cTn id="18" dur="1" fill="hold">
                                          <p:stCondLst>
                                            <p:cond delay="0"/>
                                          </p:stCondLst>
                                        </p:cTn>
                                        <p:tgtEl>
                                          <p:spTgt spid="603"/>
                                        </p:tgtEl>
                                        <p:attrNameLst>
                                          <p:attrName>style.visibility</p:attrName>
                                        </p:attrNameLst>
                                      </p:cBhvr>
                                      <p:to>
                                        <p:strVal val="visible"/>
                                      </p:to>
                                    </p:set>
                                    <p:animEffect transition="in" filter="randombar(horizontal)">
                                      <p:cBhvr>
                                        <p:cTn id="19" dur="500"/>
                                        <p:tgtEl>
                                          <p:spTgt spid="60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46"/>
                                        </p:tgtEl>
                                        <p:attrNameLst>
                                          <p:attrName>style.visibility</p:attrName>
                                        </p:attrNameLst>
                                      </p:cBhvr>
                                      <p:to>
                                        <p:strVal val="visible"/>
                                      </p:to>
                                    </p:set>
                                    <p:animEffect transition="in" filter="randombar(horizontal)">
                                      <p:cBhvr>
                                        <p:cTn id="24" dur="500"/>
                                        <p:tgtEl>
                                          <p:spTgt spid="54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602"/>
                                        </p:tgtEl>
                                        <p:attrNameLst>
                                          <p:attrName>style.visibility</p:attrName>
                                        </p:attrNameLst>
                                      </p:cBhvr>
                                      <p:to>
                                        <p:strVal val="visible"/>
                                      </p:to>
                                    </p:set>
                                    <p:animEffect transition="in" filter="randombar(horizontal)">
                                      <p:cBhvr>
                                        <p:cTn id="27" dur="500"/>
                                        <p:tgtEl>
                                          <p:spTgt spid="60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609"/>
                                        </p:tgtEl>
                                        <p:attrNameLst>
                                          <p:attrName>style.visibility</p:attrName>
                                        </p:attrNameLst>
                                      </p:cBhvr>
                                      <p:to>
                                        <p:strVal val="visible"/>
                                      </p:to>
                                    </p:set>
                                    <p:animEffect transition="in" filter="randombar(horizontal)">
                                      <p:cBhvr>
                                        <p:cTn id="30" dur="500"/>
                                        <p:tgtEl>
                                          <p:spTgt spid="609"/>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randombar(horizontal)">
                                      <p:cBhvr>
                                        <p:cTn id="33" dur="500"/>
                                        <p:tgtEl>
                                          <p:spTgt spid="104"/>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20"/>
                                        </p:tgtEl>
                                        <p:attrNameLst>
                                          <p:attrName>style.visibility</p:attrName>
                                        </p:attrNameLst>
                                      </p:cBhvr>
                                      <p:to>
                                        <p:strVal val="visible"/>
                                      </p:to>
                                    </p:set>
                                    <p:animEffect transition="in" filter="randombar(horizontal)">
                                      <p:cBhvr>
                                        <p:cTn id="36" dur="500"/>
                                        <p:tgtEl>
                                          <p:spTgt spid="120"/>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76"/>
                                        </p:tgtEl>
                                        <p:attrNameLst>
                                          <p:attrName>style.visibility</p:attrName>
                                        </p:attrNameLst>
                                      </p:cBhvr>
                                      <p:to>
                                        <p:strVal val="visible"/>
                                      </p:to>
                                    </p:set>
                                    <p:animEffect transition="in" filter="randombar(horizontal)">
                                      <p:cBhvr>
                                        <p:cTn id="41" dur="500"/>
                                        <p:tgtEl>
                                          <p:spTgt spid="576"/>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601"/>
                                        </p:tgtEl>
                                        <p:attrNameLst>
                                          <p:attrName>style.visibility</p:attrName>
                                        </p:attrNameLst>
                                      </p:cBhvr>
                                      <p:to>
                                        <p:strVal val="visible"/>
                                      </p:to>
                                    </p:set>
                                    <p:animEffect transition="in" filter="randombar(horizontal)">
                                      <p:cBhvr>
                                        <p:cTn id="44" dur="500"/>
                                        <p:tgtEl>
                                          <p:spTgt spid="60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611"/>
                                        </p:tgtEl>
                                        <p:attrNameLst>
                                          <p:attrName>style.visibility</p:attrName>
                                        </p:attrNameLst>
                                      </p:cBhvr>
                                      <p:to>
                                        <p:strVal val="visible"/>
                                      </p:to>
                                    </p:set>
                                    <p:animEffect transition="in" filter="randombar(horizontal)">
                                      <p:cBhvr>
                                        <p:cTn id="47" dur="500"/>
                                        <p:tgtEl>
                                          <p:spTgt spid="611"/>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11"/>
                                        </p:tgtEl>
                                        <p:attrNameLst>
                                          <p:attrName>style.visibility</p:attrName>
                                        </p:attrNameLst>
                                      </p:cBhvr>
                                      <p:to>
                                        <p:strVal val="visible"/>
                                      </p:to>
                                    </p:set>
                                    <p:animEffect transition="in" filter="randombar(horizontal)">
                                      <p:cBhvr>
                                        <p:cTn id="50" dur="500"/>
                                        <p:tgtEl>
                                          <p:spTgt spid="11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21"/>
                                        </p:tgtEl>
                                        <p:attrNameLst>
                                          <p:attrName>style.visibility</p:attrName>
                                        </p:attrNameLst>
                                      </p:cBhvr>
                                      <p:to>
                                        <p:strVal val="visible"/>
                                      </p:to>
                                    </p:set>
                                    <p:animEffect transition="in" filter="randombar(horizontal)">
                                      <p:cBhvr>
                                        <p:cTn id="53" dur="500"/>
                                        <p:tgtEl>
                                          <p:spTgt spid="12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531"/>
                                        </p:tgtEl>
                                        <p:attrNameLst>
                                          <p:attrName>style.visibility</p:attrName>
                                        </p:attrNameLst>
                                      </p:cBhvr>
                                      <p:to>
                                        <p:strVal val="visible"/>
                                      </p:to>
                                    </p:set>
                                    <p:animEffect transition="in" filter="randombar(horizontal)">
                                      <p:cBhvr>
                                        <p:cTn id="58" dur="500"/>
                                        <p:tgtEl>
                                          <p:spTgt spid="531"/>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599"/>
                                        </p:tgtEl>
                                        <p:attrNameLst>
                                          <p:attrName>style.visibility</p:attrName>
                                        </p:attrNameLst>
                                      </p:cBhvr>
                                      <p:to>
                                        <p:strVal val="visible"/>
                                      </p:to>
                                    </p:set>
                                    <p:animEffect transition="in" filter="randombar(horizontal)">
                                      <p:cBhvr>
                                        <p:cTn id="61" dur="500"/>
                                        <p:tgtEl>
                                          <p:spTgt spid="599"/>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610"/>
                                        </p:tgtEl>
                                        <p:attrNameLst>
                                          <p:attrName>style.visibility</p:attrName>
                                        </p:attrNameLst>
                                      </p:cBhvr>
                                      <p:to>
                                        <p:strVal val="visible"/>
                                      </p:to>
                                    </p:set>
                                    <p:animEffect transition="in" filter="randombar(horizontal)">
                                      <p:cBhvr>
                                        <p:cTn id="64" dur="500"/>
                                        <p:tgtEl>
                                          <p:spTgt spid="610"/>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randombar(horizontal)">
                                      <p:cBhvr>
                                        <p:cTn id="67" dur="500"/>
                                        <p:tgtEl>
                                          <p:spTgt spid="112"/>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randombar(horizontal)">
                                      <p:cBhvr>
                                        <p:cTn id="70" dur="500"/>
                                        <p:tgtEl>
                                          <p:spTgt spid="122"/>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606"/>
                                        </p:tgtEl>
                                        <p:attrNameLst>
                                          <p:attrName>style.visibility</p:attrName>
                                        </p:attrNameLst>
                                      </p:cBhvr>
                                      <p:to>
                                        <p:strVal val="visible"/>
                                      </p:to>
                                    </p:set>
                                    <p:animEffect transition="in" filter="randombar(horizontal)">
                                      <p:cBhvr>
                                        <p:cTn id="75" dur="500"/>
                                        <p:tgtEl>
                                          <p:spTgt spid="606"/>
                                        </p:tgtEl>
                                      </p:cBhvr>
                                    </p:animEffect>
                                  </p:childTnLst>
                                </p:cTn>
                              </p:par>
                              <p:par>
                                <p:cTn id="76" presetID="14" presetClass="entr" presetSubtype="10" fill="hold" nodeType="withEffect">
                                  <p:stCondLst>
                                    <p:cond delay="0"/>
                                  </p:stCondLst>
                                  <p:childTnLst>
                                    <p:set>
                                      <p:cBhvr>
                                        <p:cTn id="77" dur="1" fill="hold">
                                          <p:stCondLst>
                                            <p:cond delay="0"/>
                                          </p:stCondLst>
                                        </p:cTn>
                                        <p:tgtEl>
                                          <p:spTgt spid="84"/>
                                        </p:tgtEl>
                                        <p:attrNameLst>
                                          <p:attrName>style.visibility</p:attrName>
                                        </p:attrNameLst>
                                      </p:cBhvr>
                                      <p:to>
                                        <p:strVal val="visible"/>
                                      </p:to>
                                    </p:set>
                                    <p:animEffect transition="in" filter="randombar(horizontal)">
                                      <p:cBhvr>
                                        <p:cTn id="78" dur="500"/>
                                        <p:tgtEl>
                                          <p:spTgt spid="84"/>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randombar(horizontal)">
                                      <p:cBhvr>
                                        <p:cTn id="81" dur="500"/>
                                        <p:tgtEl>
                                          <p:spTgt spid="99"/>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randombar(horizontal)">
                                      <p:cBhvr>
                                        <p:cTn id="84" dur="500"/>
                                        <p:tgtEl>
                                          <p:spTgt spid="10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113"/>
                                        </p:tgtEl>
                                        <p:attrNameLst>
                                          <p:attrName>style.visibility</p:attrName>
                                        </p:attrNameLst>
                                      </p:cBhvr>
                                      <p:to>
                                        <p:strVal val="visible"/>
                                      </p:to>
                                    </p:set>
                                    <p:animEffect transition="in" filter="randombar(horizontal)">
                                      <p:cBhvr>
                                        <p:cTn id="87" dur="500"/>
                                        <p:tgtEl>
                                          <p:spTgt spid="113"/>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randombar(horizontal)">
                                      <p:cBhvr>
                                        <p:cTn id="90" dur="500"/>
                                        <p:tgtEl>
                                          <p:spTgt spid="123"/>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randombar(horizontal)">
                                      <p:cBhvr>
                                        <p:cTn id="95" dur="500"/>
                                        <p:tgtEl>
                                          <p:spTgt spid="109"/>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131"/>
                                        </p:tgtEl>
                                        <p:attrNameLst>
                                          <p:attrName>style.visibility</p:attrName>
                                        </p:attrNameLst>
                                      </p:cBhvr>
                                      <p:to>
                                        <p:strVal val="visible"/>
                                      </p:to>
                                    </p:set>
                                    <p:animEffect transition="in" filter="randombar(horizontal)">
                                      <p:cBhvr>
                                        <p:cTn id="98" dur="500"/>
                                        <p:tgtEl>
                                          <p:spTgt spid="131"/>
                                        </p:tgtEl>
                                      </p:cBhvr>
                                    </p:animEffect>
                                  </p:childTnLst>
                                </p:cTn>
                              </p:par>
                              <p:par>
                                <p:cTn id="99" presetID="14" presetClass="entr" presetSubtype="10" fill="hold" nodeType="withEffect">
                                  <p:stCondLst>
                                    <p:cond delay="0"/>
                                  </p:stCondLst>
                                  <p:childTnLst>
                                    <p:set>
                                      <p:cBhvr>
                                        <p:cTn id="100" dur="1" fill="hold">
                                          <p:stCondLst>
                                            <p:cond delay="0"/>
                                          </p:stCondLst>
                                        </p:cTn>
                                        <p:tgtEl>
                                          <p:spTgt spid="132"/>
                                        </p:tgtEl>
                                        <p:attrNameLst>
                                          <p:attrName>style.visibility</p:attrName>
                                        </p:attrNameLst>
                                      </p:cBhvr>
                                      <p:to>
                                        <p:strVal val="visible"/>
                                      </p:to>
                                    </p:set>
                                    <p:animEffect transition="in" filter="randombar(horizontal)">
                                      <p:cBhvr>
                                        <p:cTn id="101" dur="500"/>
                                        <p:tgtEl>
                                          <p:spTgt spid="132"/>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135"/>
                                        </p:tgtEl>
                                        <p:attrNameLst>
                                          <p:attrName>style.visibility</p:attrName>
                                        </p:attrNameLst>
                                      </p:cBhvr>
                                      <p:to>
                                        <p:strVal val="visible"/>
                                      </p:to>
                                    </p:set>
                                    <p:animEffect transition="in" filter="randombar(horizontal)">
                                      <p:cBhvr>
                                        <p:cTn id="104" dur="500"/>
                                        <p:tgtEl>
                                          <p:spTgt spid="135"/>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36"/>
                                        </p:tgtEl>
                                        <p:attrNameLst>
                                          <p:attrName>style.visibility</p:attrName>
                                        </p:attrNameLst>
                                      </p:cBhvr>
                                      <p:to>
                                        <p:strVal val="visible"/>
                                      </p:to>
                                    </p:set>
                                    <p:animEffect transition="in" filter="randombar(horizontal)">
                                      <p:cBhvr>
                                        <p:cTn id="107" dur="500"/>
                                        <p:tgtEl>
                                          <p:spTgt spid="136"/>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137"/>
                                        </p:tgtEl>
                                        <p:attrNameLst>
                                          <p:attrName>style.visibility</p:attrName>
                                        </p:attrNameLst>
                                      </p:cBhvr>
                                      <p:to>
                                        <p:strVal val="visible"/>
                                      </p:to>
                                    </p:set>
                                    <p:animEffect transition="in" filter="randombar(horizontal)">
                                      <p:cBhvr>
                                        <p:cTn id="110"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p:bldP spid="596" grpId="0" build="p"/>
      <p:bldP spid="599" grpId="0"/>
      <p:bldP spid="600" grpId="0"/>
      <p:bldP spid="601" grpId="0"/>
      <p:bldP spid="602" grpId="0"/>
      <p:bldP spid="609" grpId="0" animBg="1"/>
      <p:bldP spid="610" grpId="0" animBg="1"/>
      <p:bldP spid="611" grpId="0" animBg="1"/>
      <p:bldP spid="99" grpId="0"/>
      <p:bldP spid="103" grpId="0" animBg="1"/>
      <p:bldP spid="104" grpId="0"/>
      <p:bldP spid="111" grpId="0"/>
      <p:bldP spid="112" grpId="0"/>
      <p:bldP spid="113" grpId="0"/>
      <p:bldP spid="120" grpId="0"/>
      <p:bldP spid="121" grpId="0"/>
      <p:bldP spid="122" grpId="0"/>
      <p:bldP spid="123" grpId="0"/>
      <p:bldP spid="131" grpId="0"/>
      <p:bldP spid="135" grpId="0" animBg="1"/>
      <p:bldP spid="136" grpId="0"/>
      <p:bldP spid="137" grpId="0"/>
    </p:bldLst>
  </p:timing>
</p:sld>
</file>

<file path=ppt/theme/theme1.xml><?xml version="1.0" encoding="utf-8"?>
<a:theme xmlns:a="http://schemas.openxmlformats.org/drawingml/2006/main" name="Doodles Marketing Campaign by Slidesgo">
  <a:themeElements>
    <a:clrScheme name="Simple Light">
      <a:dk1>
        <a:srgbClr val="1E1E1C"/>
      </a:dk1>
      <a:lt1>
        <a:srgbClr val="FFFFFF"/>
      </a:lt1>
      <a:dk2>
        <a:srgbClr val="B7B7B7"/>
      </a:dk2>
      <a:lt2>
        <a:srgbClr val="086380"/>
      </a:lt2>
      <a:accent1>
        <a:srgbClr val="67C6EA"/>
      </a:accent1>
      <a:accent2>
        <a:srgbClr val="FEDD67"/>
      </a:accent2>
      <a:accent3>
        <a:srgbClr val="A8E7FF"/>
      </a:accent3>
      <a:accent4>
        <a:srgbClr val="FFF0B8"/>
      </a:accent4>
      <a:accent5>
        <a:srgbClr val="67C6EA"/>
      </a:accent5>
      <a:accent6>
        <a:srgbClr val="67C6EA"/>
      </a:accent6>
      <a:hlink>
        <a:srgbClr val="1E1E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10773</TotalTime>
  <Words>2028</Words>
  <Application>Microsoft Macintosh PowerPoint</Application>
  <PresentationFormat>On-screen Show (16:9)</PresentationFormat>
  <Paragraphs>434</Paragraphs>
  <Slides>44</Slides>
  <Notes>35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44</vt:i4>
      </vt:variant>
    </vt:vector>
  </HeadingPairs>
  <TitlesOfParts>
    <vt:vector size="60" baseType="lpstr">
      <vt:lpstr>Cascadia Mono</vt:lpstr>
      <vt:lpstr>Arial</vt:lpstr>
      <vt:lpstr>Muli</vt:lpstr>
      <vt:lpstr>Courier New</vt:lpstr>
      <vt:lpstr>Fira Sans Extra Condensed Medium</vt:lpstr>
      <vt:lpstr>Bahnschrift SemiBold</vt:lpstr>
      <vt:lpstr>Nunito Light</vt:lpstr>
      <vt:lpstr>Proxima Nova</vt:lpstr>
      <vt:lpstr>Londrina Shadow</vt:lpstr>
      <vt:lpstr>Calibri Light</vt:lpstr>
      <vt:lpstr>Nixie One</vt:lpstr>
      <vt:lpstr>Proxima Nova Semibold</vt:lpstr>
      <vt:lpstr>Calibri</vt:lpstr>
      <vt:lpstr>Londrina Solid</vt:lpstr>
      <vt:lpstr>Doodles Marketing Campaign by Slidesgo</vt:lpstr>
      <vt:lpstr>Slidesgo Final Pages</vt:lpstr>
      <vt:lpstr>PowerPoint Presentation</vt:lpstr>
      <vt:lpstr>TOPICS COVERED</vt:lpstr>
      <vt:lpstr>Projects </vt:lpstr>
      <vt:lpstr>Prerequisites</vt:lpstr>
      <vt:lpstr>Course Overview</vt:lpstr>
      <vt:lpstr>TOPICS COVERED</vt:lpstr>
      <vt:lpstr>TOPICS COVERED</vt:lpstr>
      <vt:lpstr>TOOLS NEEDED</vt:lpstr>
      <vt:lpstr>.NET CORE ROADMAP</vt:lpstr>
      <vt:lpstr>PowerPoint Presentation</vt:lpstr>
      <vt:lpstr>DEPENDENCY INJECTION</vt:lpstr>
      <vt:lpstr>WITHOUT DEPENDENCY INJECTION</vt:lpstr>
      <vt:lpstr>WITH DEPENDENCY INJECTION</vt:lpstr>
      <vt:lpstr>.NET CORE PIPELINE</vt:lpstr>
      <vt:lpstr>ASSIGNMENT - 1</vt:lpstr>
      <vt:lpstr>ASSIGNMENT - 2</vt:lpstr>
      <vt:lpstr>ASSIGNMENT - 3</vt:lpstr>
      <vt:lpstr>ASSIGNMENT</vt:lpstr>
      <vt:lpstr>ASSIGNMENT</vt:lpstr>
      <vt:lpstr>ASSIGNMENT</vt:lpstr>
      <vt:lpstr>MVC ARCHITECTURE</vt:lpstr>
      <vt:lpstr>ROUTING IN MVC</vt:lpstr>
      <vt:lpstr>ENDPOINTS</vt:lpstr>
      <vt:lpstr>.NET CORE PIPELINE</vt:lpstr>
      <vt:lpstr>APPSETTINGS.JSON</vt:lpstr>
      <vt:lpstr>TAG HELPERS</vt:lpstr>
      <vt:lpstr>PRODUCT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vt:lpstr>
      <vt:lpstr>PowerPoint Presentation</vt:lpstr>
      <vt:lpstr>STRONGLY TYPED VIEWS</vt:lpstr>
      <vt:lpstr>VIEWMODELS</vt:lpstr>
      <vt:lpstr>ASSIGNMENT</vt:lpstr>
      <vt:lpstr>ORDER STATUS MANAGMENT</vt:lpstr>
      <vt:lpstr>ORDER STATUS MANAGMENT</vt:lpstr>
      <vt:lpstr>ORDER STATUS MANAGMENT</vt:lpstr>
      <vt:lpstr>VIEWMODEL</vt:lpstr>
      <vt:lpstr>VIEWBAG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DOODLES</dc:title>
  <dc:creator>Ben Spark</dc:creator>
  <cp:lastModifiedBy>Sai Kiran Challa</cp:lastModifiedBy>
  <cp:revision>68</cp:revision>
  <dcterms:modified xsi:type="dcterms:W3CDTF">2022-11-09T15:00:36Z</dcterms:modified>
</cp:coreProperties>
</file>